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2E17A7B-EF76-449D-8115-60EF6069A238}"/>
              </a:ext>
            </a:extLst>
          </p:cNvPr>
          <p:cNvGrpSpPr/>
          <p:nvPr/>
        </p:nvGrpSpPr>
        <p:grpSpPr>
          <a:xfrm>
            <a:off x="704850" y="880073"/>
            <a:ext cx="2641456" cy="2641456"/>
            <a:chOff x="931406" y="726393"/>
            <a:chExt cx="4730820" cy="473082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8D03E2F-3A27-4813-96F1-3445C62ED9DF}"/>
                </a:ext>
              </a:extLst>
            </p:cNvPr>
            <p:cNvGrpSpPr/>
            <p:nvPr/>
          </p:nvGrpSpPr>
          <p:grpSpPr>
            <a:xfrm>
              <a:off x="931406" y="726393"/>
              <a:ext cx="4730820" cy="4730820"/>
              <a:chOff x="931406" y="726393"/>
              <a:chExt cx="4730820" cy="4730820"/>
            </a:xfrm>
          </p:grpSpPr>
          <p:sp>
            <p:nvSpPr>
              <p:cNvPr id="26" name="フレーム 25">
                <a:extLst>
                  <a:ext uri="{FF2B5EF4-FFF2-40B4-BE49-F238E27FC236}">
                    <a16:creationId xmlns:a16="http://schemas.microsoft.com/office/drawing/2014/main" id="{CF1062E1-858D-4AA0-B8BE-0CBA1C2F4949}"/>
                  </a:ext>
                </a:extLst>
              </p:cNvPr>
              <p:cNvSpPr/>
              <p:nvPr/>
            </p:nvSpPr>
            <p:spPr>
              <a:xfrm rot="2700000">
                <a:off x="1915928" y="1710915"/>
                <a:ext cx="2761776" cy="2761776"/>
              </a:xfrm>
              <a:prstGeom prst="frame">
                <a:avLst>
                  <a:gd name="adj1" fmla="val 4118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7" name="フレーム 26">
                <a:extLst>
                  <a:ext uri="{FF2B5EF4-FFF2-40B4-BE49-F238E27FC236}">
                    <a16:creationId xmlns:a16="http://schemas.microsoft.com/office/drawing/2014/main" id="{40106F91-15F2-4326-87FB-E7A2F305E5A2}"/>
                  </a:ext>
                </a:extLst>
              </p:cNvPr>
              <p:cNvSpPr/>
              <p:nvPr/>
            </p:nvSpPr>
            <p:spPr>
              <a:xfrm rot="5400000">
                <a:off x="1915928" y="1710915"/>
                <a:ext cx="2761776" cy="2761776"/>
              </a:xfrm>
              <a:prstGeom prst="frame">
                <a:avLst>
                  <a:gd name="adj1" fmla="val 4118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8" name="円: 塗りつぶしなし 27">
                <a:extLst>
                  <a:ext uri="{FF2B5EF4-FFF2-40B4-BE49-F238E27FC236}">
                    <a16:creationId xmlns:a16="http://schemas.microsoft.com/office/drawing/2014/main" id="{F4CFFEC6-3F18-4861-9DDE-C2BF3A5430E5}"/>
                  </a:ext>
                </a:extLst>
              </p:cNvPr>
              <p:cNvSpPr/>
              <p:nvPr/>
            </p:nvSpPr>
            <p:spPr>
              <a:xfrm>
                <a:off x="1264692" y="1059679"/>
                <a:ext cx="4064248" cy="4064248"/>
              </a:xfrm>
              <a:prstGeom prst="donut">
                <a:avLst>
                  <a:gd name="adj" fmla="val 245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9" name="円: 塗りつぶしなし 28">
                <a:extLst>
                  <a:ext uri="{FF2B5EF4-FFF2-40B4-BE49-F238E27FC236}">
                    <a16:creationId xmlns:a16="http://schemas.microsoft.com/office/drawing/2014/main" id="{D0ADED46-033B-4F02-A47E-5AA87E9761E1}"/>
                  </a:ext>
                </a:extLst>
              </p:cNvPr>
              <p:cNvSpPr/>
              <p:nvPr/>
            </p:nvSpPr>
            <p:spPr>
              <a:xfrm>
                <a:off x="931406" y="726393"/>
                <a:ext cx="4730820" cy="4730820"/>
              </a:xfrm>
              <a:prstGeom prst="donut">
                <a:avLst>
                  <a:gd name="adj" fmla="val 2101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30" name="円: 塗りつぶしなし 29">
                <a:extLst>
                  <a:ext uri="{FF2B5EF4-FFF2-40B4-BE49-F238E27FC236}">
                    <a16:creationId xmlns:a16="http://schemas.microsoft.com/office/drawing/2014/main" id="{1D2E62F4-CCC0-407A-9D22-F2D87BF01513}"/>
                  </a:ext>
                </a:extLst>
              </p:cNvPr>
              <p:cNvSpPr/>
              <p:nvPr/>
            </p:nvSpPr>
            <p:spPr>
              <a:xfrm>
                <a:off x="2278006" y="2072993"/>
                <a:ext cx="2037620" cy="2037620"/>
              </a:xfrm>
              <a:prstGeom prst="donut">
                <a:avLst>
                  <a:gd name="adj" fmla="val 583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31" name="円: 塗りつぶしなし 30">
                <a:extLst>
                  <a:ext uri="{FF2B5EF4-FFF2-40B4-BE49-F238E27FC236}">
                    <a16:creationId xmlns:a16="http://schemas.microsoft.com/office/drawing/2014/main" id="{44139732-CBB0-49D5-AFE5-E2670C9D170A}"/>
                  </a:ext>
                </a:extLst>
              </p:cNvPr>
              <p:cNvSpPr/>
              <p:nvPr/>
            </p:nvSpPr>
            <p:spPr>
              <a:xfrm>
                <a:off x="2692751" y="2487738"/>
                <a:ext cx="1208130" cy="1208130"/>
              </a:xfrm>
              <a:prstGeom prst="donut">
                <a:avLst>
                  <a:gd name="adj" fmla="val 583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A409792D-4705-4FB0-9EFF-18DBC722CAEE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6CC016C3-F99D-4B00-AAB5-9929BCC89986}"/>
                    </a:ext>
                  </a:extLst>
                </p:cNvPr>
                <p:cNvGrpSpPr/>
                <p:nvPr/>
              </p:nvGrpSpPr>
              <p:grpSpPr>
                <a:xfrm>
                  <a:off x="993333" y="788320"/>
                  <a:ext cx="4606966" cy="4606966"/>
                  <a:chOff x="993333" y="788320"/>
                  <a:chExt cx="4606966" cy="4606966"/>
                </a:xfrm>
              </p:grpSpPr>
              <p:sp>
                <p:nvSpPr>
                  <p:cNvPr id="39" name="円: 塗りつぶしなし 38">
                    <a:extLst>
                      <a:ext uri="{FF2B5EF4-FFF2-40B4-BE49-F238E27FC236}">
                        <a16:creationId xmlns:a16="http://schemas.microsoft.com/office/drawing/2014/main" id="{A2665EDA-CC9E-4B42-A6D8-69D9E2F86127}"/>
                      </a:ext>
                    </a:extLst>
                  </p:cNvPr>
                  <p:cNvSpPr/>
                  <p:nvPr/>
                </p:nvSpPr>
                <p:spPr>
                  <a:xfrm>
                    <a:off x="3146873" y="78832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40" name="円: 塗りつぶしなし 39">
                    <a:extLst>
                      <a:ext uri="{FF2B5EF4-FFF2-40B4-BE49-F238E27FC236}">
                        <a16:creationId xmlns:a16="http://schemas.microsoft.com/office/drawing/2014/main" id="{4789ED0B-82E9-4088-B9E0-0434F275C9C6}"/>
                      </a:ext>
                    </a:extLst>
                  </p:cNvPr>
                  <p:cNvSpPr/>
                  <p:nvPr/>
                </p:nvSpPr>
                <p:spPr>
                  <a:xfrm>
                    <a:off x="3146873" y="509540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41" name="円: 塗りつぶしなし 40">
                    <a:extLst>
                      <a:ext uri="{FF2B5EF4-FFF2-40B4-BE49-F238E27FC236}">
                        <a16:creationId xmlns:a16="http://schemas.microsoft.com/office/drawing/2014/main" id="{FE75C6FD-70C2-4F25-B0F1-AFBEB6B0C1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0041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42" name="円: 塗りつぶしなし 41">
                    <a:extLst>
                      <a:ext uri="{FF2B5EF4-FFF2-40B4-BE49-F238E27FC236}">
                        <a16:creationId xmlns:a16="http://schemas.microsoft.com/office/drawing/2014/main" id="{68E1B745-FDFF-4840-81D3-F70846E70D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333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552E9C7B-E125-4BD4-AB41-12BB466C63A3}"/>
                    </a:ext>
                  </a:extLst>
                </p:cNvPr>
                <p:cNvGrpSpPr/>
                <p:nvPr/>
              </p:nvGrpSpPr>
              <p:grpSpPr>
                <a:xfrm rot="2700000">
                  <a:off x="993333" y="788320"/>
                  <a:ext cx="4606966" cy="4606966"/>
                  <a:chOff x="993333" y="788320"/>
                  <a:chExt cx="4606966" cy="4606966"/>
                </a:xfrm>
              </p:grpSpPr>
              <p:sp>
                <p:nvSpPr>
                  <p:cNvPr id="35" name="円: 塗りつぶしなし 34">
                    <a:extLst>
                      <a:ext uri="{FF2B5EF4-FFF2-40B4-BE49-F238E27FC236}">
                        <a16:creationId xmlns:a16="http://schemas.microsoft.com/office/drawing/2014/main" id="{265706E6-DE1E-472E-BB26-70EF82C1F4B1}"/>
                      </a:ext>
                    </a:extLst>
                  </p:cNvPr>
                  <p:cNvSpPr/>
                  <p:nvPr/>
                </p:nvSpPr>
                <p:spPr>
                  <a:xfrm>
                    <a:off x="3146873" y="78832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36" name="円: 塗りつぶしなし 35">
                    <a:extLst>
                      <a:ext uri="{FF2B5EF4-FFF2-40B4-BE49-F238E27FC236}">
                        <a16:creationId xmlns:a16="http://schemas.microsoft.com/office/drawing/2014/main" id="{159AF38F-02ED-4D48-8645-DF459561CD25}"/>
                      </a:ext>
                    </a:extLst>
                  </p:cNvPr>
                  <p:cNvSpPr/>
                  <p:nvPr/>
                </p:nvSpPr>
                <p:spPr>
                  <a:xfrm>
                    <a:off x="3146873" y="509540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37" name="円: 塗りつぶしなし 36">
                    <a:extLst>
                      <a:ext uri="{FF2B5EF4-FFF2-40B4-BE49-F238E27FC236}">
                        <a16:creationId xmlns:a16="http://schemas.microsoft.com/office/drawing/2014/main" id="{3B7A885A-38C8-486C-90D1-B6517EA8D85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0041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38" name="円: 塗りつぶしなし 37">
                    <a:extLst>
                      <a:ext uri="{FF2B5EF4-FFF2-40B4-BE49-F238E27FC236}">
                        <a16:creationId xmlns:a16="http://schemas.microsoft.com/office/drawing/2014/main" id="{44535EDD-F1D3-46D0-8FC6-8512AF37AD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333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FAAB3C4-1FD6-4DF2-A1C7-7DD6620650D2}"/>
                </a:ext>
              </a:extLst>
            </p:cNvPr>
            <p:cNvGrpSpPr/>
            <p:nvPr/>
          </p:nvGrpSpPr>
          <p:grpSpPr>
            <a:xfrm rot="1800000">
              <a:off x="993333" y="788320"/>
              <a:ext cx="4606966" cy="4606966"/>
              <a:chOff x="993333" y="788320"/>
              <a:chExt cx="4606966" cy="4606966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810ABD3D-A370-4C00-96C8-89DFA4533A89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22" name="円: 塗りつぶしなし 21">
                  <a:extLst>
                    <a:ext uri="{FF2B5EF4-FFF2-40B4-BE49-F238E27FC236}">
                      <a16:creationId xmlns:a16="http://schemas.microsoft.com/office/drawing/2014/main" id="{1318D4F6-100E-4B9F-BFD7-6A2A956B4A24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23" name="円: 塗りつぶしなし 22">
                  <a:extLst>
                    <a:ext uri="{FF2B5EF4-FFF2-40B4-BE49-F238E27FC236}">
                      <a16:creationId xmlns:a16="http://schemas.microsoft.com/office/drawing/2014/main" id="{47C0AB7C-0E5F-4BCF-B417-65B4A6AF77F6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24" name="円: 塗りつぶしなし 23">
                  <a:extLst>
                    <a:ext uri="{FF2B5EF4-FFF2-40B4-BE49-F238E27FC236}">
                      <a16:creationId xmlns:a16="http://schemas.microsoft.com/office/drawing/2014/main" id="{CD580D93-CEB9-451B-9D17-BB514F3B4CCF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25" name="円: 塗りつぶしなし 24">
                  <a:extLst>
                    <a:ext uri="{FF2B5EF4-FFF2-40B4-BE49-F238E27FC236}">
                      <a16:creationId xmlns:a16="http://schemas.microsoft.com/office/drawing/2014/main" id="{0752EE22-BDCF-4020-B9CA-B1A15B36E334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5661A765-E01C-46BB-92F5-E19FDD95D7CC}"/>
                  </a:ext>
                </a:extLst>
              </p:cNvPr>
              <p:cNvGrpSpPr/>
              <p:nvPr/>
            </p:nvGrpSpPr>
            <p:grpSpPr>
              <a:xfrm rot="2700000"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18" name="円: 塗りつぶしなし 17">
                  <a:extLst>
                    <a:ext uri="{FF2B5EF4-FFF2-40B4-BE49-F238E27FC236}">
                      <a16:creationId xmlns:a16="http://schemas.microsoft.com/office/drawing/2014/main" id="{C70A6FAB-737F-4503-8B3A-13B55B2AD0BC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9" name="円: 塗りつぶしなし 18">
                  <a:extLst>
                    <a:ext uri="{FF2B5EF4-FFF2-40B4-BE49-F238E27FC236}">
                      <a16:creationId xmlns:a16="http://schemas.microsoft.com/office/drawing/2014/main" id="{C37D9911-F9FE-475A-9B20-75A555ABF54B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20" name="円: 塗りつぶしなし 19">
                  <a:extLst>
                    <a:ext uri="{FF2B5EF4-FFF2-40B4-BE49-F238E27FC236}">
                      <a16:creationId xmlns:a16="http://schemas.microsoft.com/office/drawing/2014/main" id="{A57E100C-9E6D-4758-BA4B-A407946EA4A2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21" name="円: 塗りつぶしなし 20">
                  <a:extLst>
                    <a:ext uri="{FF2B5EF4-FFF2-40B4-BE49-F238E27FC236}">
                      <a16:creationId xmlns:a16="http://schemas.microsoft.com/office/drawing/2014/main" id="{F1C8D244-8244-486B-A79C-4438380ECC72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23BBAA6-C5A3-4643-8EE3-D74E5EF84884}"/>
                </a:ext>
              </a:extLst>
            </p:cNvPr>
            <p:cNvGrpSpPr/>
            <p:nvPr/>
          </p:nvGrpSpPr>
          <p:grpSpPr>
            <a:xfrm rot="19800000">
              <a:off x="993333" y="788320"/>
              <a:ext cx="4606966" cy="4606966"/>
              <a:chOff x="993333" y="788320"/>
              <a:chExt cx="4606966" cy="4606966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46B4403-6A60-4419-AFEB-63E1172FBC99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12" name="円: 塗りつぶしなし 11">
                  <a:extLst>
                    <a:ext uri="{FF2B5EF4-FFF2-40B4-BE49-F238E27FC236}">
                      <a16:creationId xmlns:a16="http://schemas.microsoft.com/office/drawing/2014/main" id="{65C2CE04-A9F3-4675-AB88-EB32EB66AEC3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3" name="円: 塗りつぶしなし 12">
                  <a:extLst>
                    <a:ext uri="{FF2B5EF4-FFF2-40B4-BE49-F238E27FC236}">
                      <a16:creationId xmlns:a16="http://schemas.microsoft.com/office/drawing/2014/main" id="{723DBF86-44FC-4192-9D55-7CF9FAC6E330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4" name="円: 塗りつぶしなし 13">
                  <a:extLst>
                    <a:ext uri="{FF2B5EF4-FFF2-40B4-BE49-F238E27FC236}">
                      <a16:creationId xmlns:a16="http://schemas.microsoft.com/office/drawing/2014/main" id="{44B9691A-3BAC-4FD0-9D8A-53C742FA6DB5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5" name="円: 塗りつぶしなし 14">
                  <a:extLst>
                    <a:ext uri="{FF2B5EF4-FFF2-40B4-BE49-F238E27FC236}">
                      <a16:creationId xmlns:a16="http://schemas.microsoft.com/office/drawing/2014/main" id="{93133775-E345-4E52-9177-E38ADF8326C8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B4237CA-D4B6-4479-84C2-E1741BB6E37B}"/>
                  </a:ext>
                </a:extLst>
              </p:cNvPr>
              <p:cNvGrpSpPr/>
              <p:nvPr/>
            </p:nvGrpSpPr>
            <p:grpSpPr>
              <a:xfrm rot="2700000"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8" name="円: 塗りつぶしなし 7">
                  <a:extLst>
                    <a:ext uri="{FF2B5EF4-FFF2-40B4-BE49-F238E27FC236}">
                      <a16:creationId xmlns:a16="http://schemas.microsoft.com/office/drawing/2014/main" id="{B03A4824-0E8F-4F2B-B7AD-0656E76BD47F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9" name="円: 塗りつぶしなし 8">
                  <a:extLst>
                    <a:ext uri="{FF2B5EF4-FFF2-40B4-BE49-F238E27FC236}">
                      <a16:creationId xmlns:a16="http://schemas.microsoft.com/office/drawing/2014/main" id="{2B932C03-2984-4CD3-9280-293C0936DDB2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0" name="円: 塗りつぶしなし 9">
                  <a:extLst>
                    <a:ext uri="{FF2B5EF4-FFF2-40B4-BE49-F238E27FC236}">
                      <a16:creationId xmlns:a16="http://schemas.microsoft.com/office/drawing/2014/main" id="{F5DCE72E-BE2C-4950-B295-B06E60A2F850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1" name="円: 塗りつぶしなし 10">
                  <a:extLst>
                    <a:ext uri="{FF2B5EF4-FFF2-40B4-BE49-F238E27FC236}">
                      <a16:creationId xmlns:a16="http://schemas.microsoft.com/office/drawing/2014/main" id="{757B51D4-6BD0-41FC-B5D9-F66DDF762040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</p:grp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0076B8BC-B748-45CE-ABC9-565E1C7BF834}"/>
              </a:ext>
            </a:extLst>
          </p:cNvPr>
          <p:cNvSpPr/>
          <p:nvPr/>
        </p:nvSpPr>
        <p:spPr>
          <a:xfrm>
            <a:off x="3638315" y="880073"/>
            <a:ext cx="2641456" cy="2641456"/>
          </a:xfrm>
          <a:custGeom>
            <a:avLst/>
            <a:gdLst>
              <a:gd name="connsiteX0" fmla="*/ 2365410 w 4730820"/>
              <a:gd name="connsiteY0" fmla="*/ 4446159 h 4730820"/>
              <a:gd name="connsiteX1" fmla="*/ 2292619 w 4730820"/>
              <a:gd name="connsiteY1" fmla="*/ 4518950 h 4730820"/>
              <a:gd name="connsiteX2" fmla="*/ 2365410 w 4730820"/>
              <a:gd name="connsiteY2" fmla="*/ 4591741 h 4730820"/>
              <a:gd name="connsiteX3" fmla="*/ 2438201 w 4730820"/>
              <a:gd name="connsiteY3" fmla="*/ 4518950 h 4730820"/>
              <a:gd name="connsiteX4" fmla="*/ 2365410 w 4730820"/>
              <a:gd name="connsiteY4" fmla="*/ 4446159 h 4730820"/>
              <a:gd name="connsiteX5" fmla="*/ 2932796 w 4730820"/>
              <a:gd name="connsiteY5" fmla="*/ 4373452 h 4730820"/>
              <a:gd name="connsiteX6" fmla="*/ 2903948 w 4730820"/>
              <a:gd name="connsiteY6" fmla="*/ 4375260 h 4730820"/>
              <a:gd name="connsiteX7" fmla="*/ 2852477 w 4730820"/>
              <a:gd name="connsiteY7" fmla="*/ 4464410 h 4730820"/>
              <a:gd name="connsiteX8" fmla="*/ 2941627 w 4730820"/>
              <a:gd name="connsiteY8" fmla="*/ 4515881 h 4730820"/>
              <a:gd name="connsiteX9" fmla="*/ 2993098 w 4730820"/>
              <a:gd name="connsiteY9" fmla="*/ 4426731 h 4730820"/>
              <a:gd name="connsiteX10" fmla="*/ 2932796 w 4730820"/>
              <a:gd name="connsiteY10" fmla="*/ 4373452 h 4730820"/>
              <a:gd name="connsiteX11" fmla="*/ 1798024 w 4730820"/>
              <a:gd name="connsiteY11" fmla="*/ 4373452 h 4730820"/>
              <a:gd name="connsiteX12" fmla="*/ 1737723 w 4730820"/>
              <a:gd name="connsiteY12" fmla="*/ 4426731 h 4730820"/>
              <a:gd name="connsiteX13" fmla="*/ 1789194 w 4730820"/>
              <a:gd name="connsiteY13" fmla="*/ 4515881 h 4730820"/>
              <a:gd name="connsiteX14" fmla="*/ 1878344 w 4730820"/>
              <a:gd name="connsiteY14" fmla="*/ 4464410 h 4730820"/>
              <a:gd name="connsiteX15" fmla="*/ 1826873 w 4730820"/>
              <a:gd name="connsiteY15" fmla="*/ 4375260 h 4730820"/>
              <a:gd name="connsiteX16" fmla="*/ 1798024 w 4730820"/>
              <a:gd name="connsiteY16" fmla="*/ 4373452 h 4730820"/>
              <a:gd name="connsiteX17" fmla="*/ 2814030 w 4730820"/>
              <a:gd name="connsiteY17" fmla="*/ 4346339 h 4730820"/>
              <a:gd name="connsiteX18" fmla="*/ 2728940 w 4730820"/>
              <a:gd name="connsiteY18" fmla="*/ 4365110 h 4730820"/>
              <a:gd name="connsiteX19" fmla="*/ 2573183 w 4730820"/>
              <a:gd name="connsiteY19" fmla="*/ 4387043 h 4730820"/>
              <a:gd name="connsiteX20" fmla="*/ 2442812 w 4730820"/>
              <a:gd name="connsiteY20" fmla="*/ 4393626 h 4730820"/>
              <a:gd name="connsiteX21" fmla="*/ 2471436 w 4730820"/>
              <a:gd name="connsiteY21" fmla="*/ 4412925 h 4730820"/>
              <a:gd name="connsiteX22" fmla="*/ 2515353 w 4730820"/>
              <a:gd name="connsiteY22" fmla="*/ 4518950 h 4730820"/>
              <a:gd name="connsiteX23" fmla="*/ 2471436 w 4730820"/>
              <a:gd name="connsiteY23" fmla="*/ 4624976 h 4730820"/>
              <a:gd name="connsiteX24" fmla="*/ 2469679 w 4730820"/>
              <a:gd name="connsiteY24" fmla="*/ 4626160 h 4730820"/>
              <a:gd name="connsiteX25" fmla="*/ 2597097 w 4730820"/>
              <a:gd name="connsiteY25" fmla="*/ 4619726 h 4730820"/>
              <a:gd name="connsiteX26" fmla="*/ 2770781 w 4730820"/>
              <a:gd name="connsiteY26" fmla="*/ 4595270 h 4730820"/>
              <a:gd name="connsiteX27" fmla="*/ 2852864 w 4730820"/>
              <a:gd name="connsiteY27" fmla="*/ 4577162 h 4730820"/>
              <a:gd name="connsiteX28" fmla="*/ 2847816 w 4730820"/>
              <a:gd name="connsiteY28" fmla="*/ 4575425 h 4730820"/>
              <a:gd name="connsiteX29" fmla="*/ 2777953 w 4730820"/>
              <a:gd name="connsiteY29" fmla="*/ 4484378 h 4730820"/>
              <a:gd name="connsiteX30" fmla="*/ 2792933 w 4730820"/>
              <a:gd name="connsiteY30" fmla="*/ 4370599 h 4730820"/>
              <a:gd name="connsiteX31" fmla="*/ 1916492 w 4730820"/>
              <a:gd name="connsiteY31" fmla="*/ 4345995 h 4730820"/>
              <a:gd name="connsiteX32" fmla="*/ 1937888 w 4730820"/>
              <a:gd name="connsiteY32" fmla="*/ 4370599 h 4730820"/>
              <a:gd name="connsiteX33" fmla="*/ 1952867 w 4730820"/>
              <a:gd name="connsiteY33" fmla="*/ 4484378 h 4730820"/>
              <a:gd name="connsiteX34" fmla="*/ 1883005 w 4730820"/>
              <a:gd name="connsiteY34" fmla="*/ 4575425 h 4730820"/>
              <a:gd name="connsiteX35" fmla="*/ 1877957 w 4730820"/>
              <a:gd name="connsiteY35" fmla="*/ 4577162 h 4730820"/>
              <a:gd name="connsiteX36" fmla="*/ 1960039 w 4730820"/>
              <a:gd name="connsiteY36" fmla="*/ 4595269 h 4730820"/>
              <a:gd name="connsiteX37" fmla="*/ 2133723 w 4730820"/>
              <a:gd name="connsiteY37" fmla="*/ 4619726 h 4730820"/>
              <a:gd name="connsiteX38" fmla="*/ 2261141 w 4730820"/>
              <a:gd name="connsiteY38" fmla="*/ 4626160 h 4730820"/>
              <a:gd name="connsiteX39" fmla="*/ 2259385 w 4730820"/>
              <a:gd name="connsiteY39" fmla="*/ 4624976 h 4730820"/>
              <a:gd name="connsiteX40" fmla="*/ 2215467 w 4730820"/>
              <a:gd name="connsiteY40" fmla="*/ 4518950 h 4730820"/>
              <a:gd name="connsiteX41" fmla="*/ 2259385 w 4730820"/>
              <a:gd name="connsiteY41" fmla="*/ 4412925 h 4730820"/>
              <a:gd name="connsiteX42" fmla="*/ 2288009 w 4730820"/>
              <a:gd name="connsiteY42" fmla="*/ 4393626 h 4730820"/>
              <a:gd name="connsiteX43" fmla="*/ 2157637 w 4730820"/>
              <a:gd name="connsiteY43" fmla="*/ 4387043 h 4730820"/>
              <a:gd name="connsiteX44" fmla="*/ 1963550 w 4730820"/>
              <a:gd name="connsiteY44" fmla="*/ 4357806 h 4730820"/>
              <a:gd name="connsiteX45" fmla="*/ 1420342 w 4730820"/>
              <a:gd name="connsiteY45" fmla="*/ 4164712 h 4730820"/>
              <a:gd name="connsiteX46" fmla="*/ 1433474 w 4730820"/>
              <a:gd name="connsiteY46" fmla="*/ 4191622 h 4730820"/>
              <a:gd name="connsiteX47" fmla="*/ 1418495 w 4730820"/>
              <a:gd name="connsiteY47" fmla="*/ 4305402 h 4730820"/>
              <a:gd name="connsiteX48" fmla="*/ 1327448 w 4730820"/>
              <a:gd name="connsiteY48" fmla="*/ 4375264 h 4730820"/>
              <a:gd name="connsiteX49" fmla="*/ 1319276 w 4730820"/>
              <a:gd name="connsiteY49" fmla="*/ 4375834 h 4730820"/>
              <a:gd name="connsiteX50" fmla="*/ 1467917 w 4730820"/>
              <a:gd name="connsiteY50" fmla="*/ 4446744 h 4730820"/>
              <a:gd name="connsiteX51" fmla="*/ 1626618 w 4730820"/>
              <a:gd name="connsiteY51" fmla="*/ 4508260 h 4730820"/>
              <a:gd name="connsiteX52" fmla="*/ 1682095 w 4730820"/>
              <a:gd name="connsiteY52" fmla="*/ 4525044 h 4730820"/>
              <a:gd name="connsiteX53" fmla="*/ 1678179 w 4730820"/>
              <a:gd name="connsiteY53" fmla="*/ 4520542 h 4730820"/>
              <a:gd name="connsiteX54" fmla="*/ 1663199 w 4730820"/>
              <a:gd name="connsiteY54" fmla="*/ 4406762 h 4730820"/>
              <a:gd name="connsiteX55" fmla="*/ 1733062 w 4730820"/>
              <a:gd name="connsiteY55" fmla="*/ 4315716 h 4730820"/>
              <a:gd name="connsiteX56" fmla="*/ 1761982 w 4730820"/>
              <a:gd name="connsiteY56" fmla="*/ 4305764 h 4730820"/>
              <a:gd name="connsiteX57" fmla="*/ 1595645 w 4730820"/>
              <a:gd name="connsiteY57" fmla="*/ 4246677 h 4730820"/>
              <a:gd name="connsiteX58" fmla="*/ 1423641 w 4730820"/>
              <a:gd name="connsiteY58" fmla="*/ 4166600 h 4730820"/>
              <a:gd name="connsiteX59" fmla="*/ 3311898 w 4730820"/>
              <a:gd name="connsiteY59" fmla="*/ 4161801 h 4730820"/>
              <a:gd name="connsiteX60" fmla="*/ 3205021 w 4730820"/>
              <a:gd name="connsiteY60" fmla="*/ 4216520 h 4730820"/>
              <a:gd name="connsiteX61" fmla="*/ 3027947 w 4730820"/>
              <a:gd name="connsiteY61" fmla="*/ 4287082 h 4730820"/>
              <a:gd name="connsiteX62" fmla="*/ 2967602 w 4730820"/>
              <a:gd name="connsiteY62" fmla="*/ 4305339 h 4730820"/>
              <a:gd name="connsiteX63" fmla="*/ 2997759 w 4730820"/>
              <a:gd name="connsiteY63" fmla="*/ 4315716 h 4730820"/>
              <a:gd name="connsiteX64" fmla="*/ 3067621 w 4730820"/>
              <a:gd name="connsiteY64" fmla="*/ 4406762 h 4730820"/>
              <a:gd name="connsiteX65" fmla="*/ 3052642 w 4730820"/>
              <a:gd name="connsiteY65" fmla="*/ 4520542 h 4730820"/>
              <a:gd name="connsiteX66" fmla="*/ 3048726 w 4730820"/>
              <a:gd name="connsiteY66" fmla="*/ 4525045 h 4730820"/>
              <a:gd name="connsiteX67" fmla="*/ 3104203 w 4730820"/>
              <a:gd name="connsiteY67" fmla="*/ 4508261 h 4730820"/>
              <a:gd name="connsiteX68" fmla="*/ 3301657 w 4730820"/>
              <a:gd name="connsiteY68" fmla="*/ 4429577 h 4730820"/>
              <a:gd name="connsiteX69" fmla="*/ 3407218 w 4730820"/>
              <a:gd name="connsiteY69" fmla="*/ 4375532 h 4730820"/>
              <a:gd name="connsiteX70" fmla="*/ 3403372 w 4730820"/>
              <a:gd name="connsiteY70" fmla="*/ 4375264 h 4730820"/>
              <a:gd name="connsiteX71" fmla="*/ 3312326 w 4730820"/>
              <a:gd name="connsiteY71" fmla="*/ 4305402 h 4730820"/>
              <a:gd name="connsiteX72" fmla="*/ 3297346 w 4730820"/>
              <a:gd name="connsiteY72" fmla="*/ 4191622 h 4730820"/>
              <a:gd name="connsiteX73" fmla="*/ 3433182 w 4730820"/>
              <a:gd name="connsiteY73" fmla="*/ 4158179 h 4730820"/>
              <a:gd name="connsiteX74" fmla="*/ 3405784 w 4730820"/>
              <a:gd name="connsiteY74" fmla="*/ 4167391 h 4730820"/>
              <a:gd name="connsiteX75" fmla="*/ 3379141 w 4730820"/>
              <a:gd name="connsiteY75" fmla="*/ 4266826 h 4730820"/>
              <a:gd name="connsiteX76" fmla="*/ 3478576 w 4730820"/>
              <a:gd name="connsiteY76" fmla="*/ 4293469 h 4730820"/>
              <a:gd name="connsiteX77" fmla="*/ 3505219 w 4730820"/>
              <a:gd name="connsiteY77" fmla="*/ 4194035 h 4730820"/>
              <a:gd name="connsiteX78" fmla="*/ 3433182 w 4730820"/>
              <a:gd name="connsiteY78" fmla="*/ 4158179 h 4730820"/>
              <a:gd name="connsiteX79" fmla="*/ 1297638 w 4730820"/>
              <a:gd name="connsiteY79" fmla="*/ 4158179 h 4730820"/>
              <a:gd name="connsiteX80" fmla="*/ 1225601 w 4730820"/>
              <a:gd name="connsiteY80" fmla="*/ 4194035 h 4730820"/>
              <a:gd name="connsiteX81" fmla="*/ 1252245 w 4730820"/>
              <a:gd name="connsiteY81" fmla="*/ 4293469 h 4730820"/>
              <a:gd name="connsiteX82" fmla="*/ 1351679 w 4730820"/>
              <a:gd name="connsiteY82" fmla="*/ 4266826 h 4730820"/>
              <a:gd name="connsiteX83" fmla="*/ 1325036 w 4730820"/>
              <a:gd name="connsiteY83" fmla="*/ 4167391 h 4730820"/>
              <a:gd name="connsiteX84" fmla="*/ 1297638 w 4730820"/>
              <a:gd name="connsiteY84" fmla="*/ 4158179 h 4730820"/>
              <a:gd name="connsiteX85" fmla="*/ 3744635 w 4730820"/>
              <a:gd name="connsiteY85" fmla="*/ 3855379 h 4730820"/>
              <a:gd name="connsiteX86" fmla="*/ 3680823 w 4730820"/>
              <a:gd name="connsiteY86" fmla="*/ 3914405 h 4730820"/>
              <a:gd name="connsiteX87" fmla="*/ 3532366 w 4730820"/>
              <a:gd name="connsiteY87" fmla="*/ 4029274 h 4730820"/>
              <a:gd name="connsiteX88" fmla="*/ 3447440 w 4730820"/>
              <a:gd name="connsiteY88" fmla="*/ 4083257 h 4730820"/>
              <a:gd name="connsiteX89" fmla="*/ 3480988 w 4730820"/>
              <a:gd name="connsiteY89" fmla="*/ 4085596 h 4730820"/>
              <a:gd name="connsiteX90" fmla="*/ 3572034 w 4730820"/>
              <a:gd name="connsiteY90" fmla="*/ 4155459 h 4730820"/>
              <a:gd name="connsiteX91" fmla="*/ 3587014 w 4730820"/>
              <a:gd name="connsiteY91" fmla="*/ 4269238 h 4730820"/>
              <a:gd name="connsiteX92" fmla="*/ 3585471 w 4730820"/>
              <a:gd name="connsiteY92" fmla="*/ 4272399 h 4730820"/>
              <a:gd name="connsiteX93" fmla="*/ 3666679 w 4730820"/>
              <a:gd name="connsiteY93" fmla="*/ 4220779 h 4730820"/>
              <a:gd name="connsiteX94" fmla="*/ 3832223 w 4730820"/>
              <a:gd name="connsiteY94" fmla="*/ 4092689 h 4730820"/>
              <a:gd name="connsiteX95" fmla="*/ 3892000 w 4730820"/>
              <a:gd name="connsiteY95" fmla="*/ 4037395 h 4730820"/>
              <a:gd name="connsiteX96" fmla="*/ 3888193 w 4730820"/>
              <a:gd name="connsiteY96" fmla="*/ 4038136 h 4730820"/>
              <a:gd name="connsiteX97" fmla="*/ 3782167 w 4730820"/>
              <a:gd name="connsiteY97" fmla="*/ 3994219 h 4730820"/>
              <a:gd name="connsiteX98" fmla="*/ 3738250 w 4730820"/>
              <a:gd name="connsiteY98" fmla="*/ 3888193 h 4730820"/>
              <a:gd name="connsiteX99" fmla="*/ 986185 w 4730820"/>
              <a:gd name="connsiteY99" fmla="*/ 3855378 h 4730820"/>
              <a:gd name="connsiteX100" fmla="*/ 992570 w 4730820"/>
              <a:gd name="connsiteY100" fmla="*/ 3888193 h 4730820"/>
              <a:gd name="connsiteX101" fmla="*/ 948653 w 4730820"/>
              <a:gd name="connsiteY101" fmla="*/ 3994219 h 4730820"/>
              <a:gd name="connsiteX102" fmla="*/ 842627 w 4730820"/>
              <a:gd name="connsiteY102" fmla="*/ 4038136 h 4730820"/>
              <a:gd name="connsiteX103" fmla="*/ 838820 w 4730820"/>
              <a:gd name="connsiteY103" fmla="*/ 4037395 h 4730820"/>
              <a:gd name="connsiteX104" fmla="*/ 898598 w 4730820"/>
              <a:gd name="connsiteY104" fmla="*/ 4092689 h 4730820"/>
              <a:gd name="connsiteX105" fmla="*/ 1030068 w 4730820"/>
              <a:gd name="connsiteY105" fmla="*/ 4196365 h 4730820"/>
              <a:gd name="connsiteX106" fmla="*/ 1146676 w 4730820"/>
              <a:gd name="connsiteY106" fmla="*/ 4275118 h 4730820"/>
              <a:gd name="connsiteX107" fmla="*/ 1143807 w 4730820"/>
              <a:gd name="connsiteY107" fmla="*/ 4269238 h 4730820"/>
              <a:gd name="connsiteX108" fmla="*/ 1158786 w 4730820"/>
              <a:gd name="connsiteY108" fmla="*/ 4155459 h 4730820"/>
              <a:gd name="connsiteX109" fmla="*/ 1249832 w 4730820"/>
              <a:gd name="connsiteY109" fmla="*/ 4085596 h 4730820"/>
              <a:gd name="connsiteX110" fmla="*/ 1280542 w 4730820"/>
              <a:gd name="connsiteY110" fmla="*/ 4083455 h 4730820"/>
              <a:gd name="connsiteX111" fmla="*/ 1167899 w 4730820"/>
              <a:gd name="connsiteY111" fmla="*/ 4007380 h 4730820"/>
              <a:gd name="connsiteX112" fmla="*/ 1049998 w 4730820"/>
              <a:gd name="connsiteY112" fmla="*/ 3914405 h 4730820"/>
              <a:gd name="connsiteX113" fmla="*/ 3888193 w 4730820"/>
              <a:gd name="connsiteY113" fmla="*/ 3815402 h 4730820"/>
              <a:gd name="connsiteX114" fmla="*/ 3836722 w 4730820"/>
              <a:gd name="connsiteY114" fmla="*/ 3836722 h 4730820"/>
              <a:gd name="connsiteX115" fmla="*/ 3836722 w 4730820"/>
              <a:gd name="connsiteY115" fmla="*/ 3939664 h 4730820"/>
              <a:gd name="connsiteX116" fmla="*/ 3939664 w 4730820"/>
              <a:gd name="connsiteY116" fmla="*/ 3939664 h 4730820"/>
              <a:gd name="connsiteX117" fmla="*/ 3939664 w 4730820"/>
              <a:gd name="connsiteY117" fmla="*/ 3836722 h 4730820"/>
              <a:gd name="connsiteX118" fmla="*/ 3888193 w 4730820"/>
              <a:gd name="connsiteY118" fmla="*/ 3815402 h 4730820"/>
              <a:gd name="connsiteX119" fmla="*/ 842627 w 4730820"/>
              <a:gd name="connsiteY119" fmla="*/ 3815402 h 4730820"/>
              <a:gd name="connsiteX120" fmla="*/ 791156 w 4730820"/>
              <a:gd name="connsiteY120" fmla="*/ 3836722 h 4730820"/>
              <a:gd name="connsiteX121" fmla="*/ 791156 w 4730820"/>
              <a:gd name="connsiteY121" fmla="*/ 3939664 h 4730820"/>
              <a:gd name="connsiteX122" fmla="*/ 894098 w 4730820"/>
              <a:gd name="connsiteY122" fmla="*/ 3939664 h 4730820"/>
              <a:gd name="connsiteX123" fmla="*/ 894098 w 4730820"/>
              <a:gd name="connsiteY123" fmla="*/ 3836722 h 4730820"/>
              <a:gd name="connsiteX124" fmla="*/ 842627 w 4730820"/>
              <a:gd name="connsiteY124" fmla="*/ 3815402 h 4730820"/>
              <a:gd name="connsiteX125" fmla="*/ 2937393 w 4730820"/>
              <a:gd name="connsiteY125" fmla="*/ 3746298 h 4730820"/>
              <a:gd name="connsiteX126" fmla="*/ 2386897 w 4730820"/>
              <a:gd name="connsiteY126" fmla="*/ 4296794 h 4730820"/>
              <a:gd name="connsiteX127" fmla="*/ 2562994 w 4730820"/>
              <a:gd name="connsiteY127" fmla="*/ 4287902 h 4730820"/>
              <a:gd name="connsiteX128" fmla="*/ 3594640 w 4730820"/>
              <a:gd name="connsiteY128" fmla="*/ 3856597 h 4730820"/>
              <a:gd name="connsiteX129" fmla="*/ 3715999 w 4730820"/>
              <a:gd name="connsiteY129" fmla="*/ 3746298 h 4730820"/>
              <a:gd name="connsiteX130" fmla="*/ 1954266 w 4730820"/>
              <a:gd name="connsiteY130" fmla="*/ 3746298 h 4730820"/>
              <a:gd name="connsiteX131" fmla="*/ 2365410 w 4730820"/>
              <a:gd name="connsiteY131" fmla="*/ 4157442 h 4730820"/>
              <a:gd name="connsiteX132" fmla="*/ 2776554 w 4730820"/>
              <a:gd name="connsiteY132" fmla="*/ 3746298 h 4730820"/>
              <a:gd name="connsiteX133" fmla="*/ 1014821 w 4730820"/>
              <a:gd name="connsiteY133" fmla="*/ 3746298 h 4730820"/>
              <a:gd name="connsiteX134" fmla="*/ 1136181 w 4730820"/>
              <a:gd name="connsiteY134" fmla="*/ 3856597 h 4730820"/>
              <a:gd name="connsiteX135" fmla="*/ 2167827 w 4730820"/>
              <a:gd name="connsiteY135" fmla="*/ 4287902 h 4730820"/>
              <a:gd name="connsiteX136" fmla="*/ 2343924 w 4730820"/>
              <a:gd name="connsiteY136" fmla="*/ 4296794 h 4730820"/>
              <a:gd name="connsiteX137" fmla="*/ 1793428 w 4730820"/>
              <a:gd name="connsiteY137" fmla="*/ 3746298 h 4730820"/>
              <a:gd name="connsiteX138" fmla="*/ 4083418 w 4730820"/>
              <a:gd name="connsiteY138" fmla="*/ 3449743 h 4730820"/>
              <a:gd name="connsiteX139" fmla="*/ 4014558 w 4730820"/>
              <a:gd name="connsiteY139" fmla="*/ 3553035 h 4730820"/>
              <a:gd name="connsiteX140" fmla="*/ 3922277 w 4730820"/>
              <a:gd name="connsiteY140" fmla="*/ 3671506 h 4730820"/>
              <a:gd name="connsiteX141" fmla="*/ 3855450 w 4730820"/>
              <a:gd name="connsiteY141" fmla="*/ 3744622 h 4730820"/>
              <a:gd name="connsiteX142" fmla="*/ 3888193 w 4730820"/>
              <a:gd name="connsiteY142" fmla="*/ 3738250 h 4730820"/>
              <a:gd name="connsiteX143" fmla="*/ 3994219 w 4730820"/>
              <a:gd name="connsiteY143" fmla="*/ 3782168 h 4730820"/>
              <a:gd name="connsiteX144" fmla="*/ 4038136 w 4730820"/>
              <a:gd name="connsiteY144" fmla="*/ 3888193 h 4730820"/>
              <a:gd name="connsiteX145" fmla="*/ 4037411 w 4730820"/>
              <a:gd name="connsiteY145" fmla="*/ 3891917 h 4730820"/>
              <a:gd name="connsiteX146" fmla="*/ 4101467 w 4730820"/>
              <a:gd name="connsiteY146" fmla="*/ 3821834 h 4730820"/>
              <a:gd name="connsiteX147" fmla="*/ 4204369 w 4730820"/>
              <a:gd name="connsiteY147" fmla="*/ 3689727 h 4730820"/>
              <a:gd name="connsiteX148" fmla="*/ 4274581 w 4730820"/>
              <a:gd name="connsiteY148" fmla="*/ 3584407 h 4730820"/>
              <a:gd name="connsiteX149" fmla="*/ 4269238 w 4730820"/>
              <a:gd name="connsiteY149" fmla="*/ 3587014 h 4730820"/>
              <a:gd name="connsiteX150" fmla="*/ 4155458 w 4730820"/>
              <a:gd name="connsiteY150" fmla="*/ 3572035 h 4730820"/>
              <a:gd name="connsiteX151" fmla="*/ 4085596 w 4730820"/>
              <a:gd name="connsiteY151" fmla="*/ 3480988 h 4730820"/>
              <a:gd name="connsiteX152" fmla="*/ 647564 w 4730820"/>
              <a:gd name="connsiteY152" fmla="*/ 3447433 h 4730820"/>
              <a:gd name="connsiteX153" fmla="*/ 645224 w 4730820"/>
              <a:gd name="connsiteY153" fmla="*/ 3480988 h 4730820"/>
              <a:gd name="connsiteX154" fmla="*/ 575362 w 4730820"/>
              <a:gd name="connsiteY154" fmla="*/ 3572035 h 4730820"/>
              <a:gd name="connsiteX155" fmla="*/ 461582 w 4730820"/>
              <a:gd name="connsiteY155" fmla="*/ 3587014 h 4730820"/>
              <a:gd name="connsiteX156" fmla="*/ 458265 w 4730820"/>
              <a:gd name="connsiteY156" fmla="*/ 3585395 h 4730820"/>
              <a:gd name="connsiteX157" fmla="*/ 502238 w 4730820"/>
              <a:gd name="connsiteY157" fmla="*/ 3655502 h 4730820"/>
              <a:gd name="connsiteX158" fmla="*/ 629354 w 4730820"/>
              <a:gd name="connsiteY158" fmla="*/ 3821834 h 4730820"/>
              <a:gd name="connsiteX159" fmla="*/ 693409 w 4730820"/>
              <a:gd name="connsiteY159" fmla="*/ 3891918 h 4730820"/>
              <a:gd name="connsiteX160" fmla="*/ 692684 w 4730820"/>
              <a:gd name="connsiteY160" fmla="*/ 3888193 h 4730820"/>
              <a:gd name="connsiteX161" fmla="*/ 736602 w 4730820"/>
              <a:gd name="connsiteY161" fmla="*/ 3782168 h 4730820"/>
              <a:gd name="connsiteX162" fmla="*/ 842627 w 4730820"/>
              <a:gd name="connsiteY162" fmla="*/ 3738250 h 4730820"/>
              <a:gd name="connsiteX163" fmla="*/ 875371 w 4730820"/>
              <a:gd name="connsiteY163" fmla="*/ 3744622 h 4730820"/>
              <a:gd name="connsiteX164" fmla="*/ 808544 w 4730820"/>
              <a:gd name="connsiteY164" fmla="*/ 3671506 h 4730820"/>
              <a:gd name="connsiteX165" fmla="*/ 694549 w 4730820"/>
              <a:gd name="connsiteY165" fmla="*/ 3522342 h 4730820"/>
              <a:gd name="connsiteX166" fmla="*/ 4239428 w 4730820"/>
              <a:gd name="connsiteY166" fmla="*/ 3369929 h 4730820"/>
              <a:gd name="connsiteX167" fmla="*/ 4167391 w 4730820"/>
              <a:gd name="connsiteY167" fmla="*/ 3405785 h 4730820"/>
              <a:gd name="connsiteX168" fmla="*/ 4194034 w 4730820"/>
              <a:gd name="connsiteY168" fmla="*/ 3505219 h 4730820"/>
              <a:gd name="connsiteX169" fmla="*/ 4293469 w 4730820"/>
              <a:gd name="connsiteY169" fmla="*/ 3478576 h 4730820"/>
              <a:gd name="connsiteX170" fmla="*/ 4266826 w 4730820"/>
              <a:gd name="connsiteY170" fmla="*/ 3379141 h 4730820"/>
              <a:gd name="connsiteX171" fmla="*/ 4239428 w 4730820"/>
              <a:gd name="connsiteY171" fmla="*/ 3369929 h 4730820"/>
              <a:gd name="connsiteX172" fmla="*/ 491392 w 4730820"/>
              <a:gd name="connsiteY172" fmla="*/ 3369929 h 4730820"/>
              <a:gd name="connsiteX173" fmla="*/ 463995 w 4730820"/>
              <a:gd name="connsiteY173" fmla="*/ 3379141 h 4730820"/>
              <a:gd name="connsiteX174" fmla="*/ 437351 w 4730820"/>
              <a:gd name="connsiteY174" fmla="*/ 3478576 h 4730820"/>
              <a:gd name="connsiteX175" fmla="*/ 536786 w 4730820"/>
              <a:gd name="connsiteY175" fmla="*/ 3505219 h 4730820"/>
              <a:gd name="connsiteX176" fmla="*/ 563429 w 4730820"/>
              <a:gd name="connsiteY176" fmla="*/ 3405785 h 4730820"/>
              <a:gd name="connsiteX177" fmla="*/ 491392 w 4730820"/>
              <a:gd name="connsiteY177" fmla="*/ 3369929 h 4730820"/>
              <a:gd name="connsiteX178" fmla="*/ 3632568 w 4730820"/>
              <a:gd name="connsiteY178" fmla="*/ 3051123 h 4730820"/>
              <a:gd name="connsiteX179" fmla="*/ 3051123 w 4730820"/>
              <a:gd name="connsiteY179" fmla="*/ 3632568 h 4730820"/>
              <a:gd name="connsiteX180" fmla="*/ 3632568 w 4730820"/>
              <a:gd name="connsiteY180" fmla="*/ 3632568 h 4730820"/>
              <a:gd name="connsiteX181" fmla="*/ 1098252 w 4730820"/>
              <a:gd name="connsiteY181" fmla="*/ 3051123 h 4730820"/>
              <a:gd name="connsiteX182" fmla="*/ 1098252 w 4730820"/>
              <a:gd name="connsiteY182" fmla="*/ 3632568 h 4730820"/>
              <a:gd name="connsiteX183" fmla="*/ 1679698 w 4730820"/>
              <a:gd name="connsiteY183" fmla="*/ 3632568 h 4730820"/>
              <a:gd name="connsiteX184" fmla="*/ 4305520 w 4730820"/>
              <a:gd name="connsiteY184" fmla="*/ 2968130 h 4730820"/>
              <a:gd name="connsiteX185" fmla="*/ 4251338 w 4730820"/>
              <a:gd name="connsiteY185" fmla="*/ 3123697 h 4730820"/>
              <a:gd name="connsiteX186" fmla="*/ 4172276 w 4730820"/>
              <a:gd name="connsiteY186" fmla="*/ 3296266 h 4730820"/>
              <a:gd name="connsiteX187" fmla="*/ 4164082 w 4730820"/>
              <a:gd name="connsiteY187" fmla="*/ 3310786 h 4730820"/>
              <a:gd name="connsiteX188" fmla="*/ 4191622 w 4730820"/>
              <a:gd name="connsiteY188" fmla="*/ 3297346 h 4730820"/>
              <a:gd name="connsiteX189" fmla="*/ 4305402 w 4730820"/>
              <a:gd name="connsiteY189" fmla="*/ 3312326 h 4730820"/>
              <a:gd name="connsiteX190" fmla="*/ 4375264 w 4730820"/>
              <a:gd name="connsiteY190" fmla="*/ 3403372 h 4730820"/>
              <a:gd name="connsiteX191" fmla="*/ 4375813 w 4730820"/>
              <a:gd name="connsiteY191" fmla="*/ 3411249 h 4730820"/>
              <a:gd name="connsiteX192" fmla="*/ 4380240 w 4730820"/>
              <a:gd name="connsiteY192" fmla="*/ 3403405 h 4730820"/>
              <a:gd name="connsiteX193" fmla="*/ 4468401 w 4730820"/>
              <a:gd name="connsiteY193" fmla="*/ 3210974 h 4730820"/>
              <a:gd name="connsiteX194" fmla="*/ 4524853 w 4730820"/>
              <a:gd name="connsiteY194" fmla="*/ 3048892 h 4730820"/>
              <a:gd name="connsiteX195" fmla="*/ 4520541 w 4730820"/>
              <a:gd name="connsiteY195" fmla="*/ 3052642 h 4730820"/>
              <a:gd name="connsiteX196" fmla="*/ 4406762 w 4730820"/>
              <a:gd name="connsiteY196" fmla="*/ 3067621 h 4730820"/>
              <a:gd name="connsiteX197" fmla="*/ 4315716 w 4730820"/>
              <a:gd name="connsiteY197" fmla="*/ 2997759 h 4730820"/>
              <a:gd name="connsiteX198" fmla="*/ 425413 w 4730820"/>
              <a:gd name="connsiteY198" fmla="*/ 2967802 h 4730820"/>
              <a:gd name="connsiteX199" fmla="*/ 415105 w 4730820"/>
              <a:gd name="connsiteY199" fmla="*/ 2997759 h 4730820"/>
              <a:gd name="connsiteX200" fmla="*/ 324058 w 4730820"/>
              <a:gd name="connsiteY200" fmla="*/ 3067621 h 4730820"/>
              <a:gd name="connsiteX201" fmla="*/ 210279 w 4730820"/>
              <a:gd name="connsiteY201" fmla="*/ 3052642 h 4730820"/>
              <a:gd name="connsiteX202" fmla="*/ 205477 w 4730820"/>
              <a:gd name="connsiteY202" fmla="*/ 3048465 h 4730820"/>
              <a:gd name="connsiteX203" fmla="*/ 218074 w 4730820"/>
              <a:gd name="connsiteY203" fmla="*/ 3091056 h 4730820"/>
              <a:gd name="connsiteX204" fmla="*/ 295586 w 4730820"/>
              <a:gd name="connsiteY204" fmla="*/ 3289101 h 4730820"/>
              <a:gd name="connsiteX205" fmla="*/ 355272 w 4730820"/>
              <a:gd name="connsiteY205" fmla="*/ 3407449 h 4730820"/>
              <a:gd name="connsiteX206" fmla="*/ 355557 w 4730820"/>
              <a:gd name="connsiteY206" fmla="*/ 3403372 h 4730820"/>
              <a:gd name="connsiteX207" fmla="*/ 425419 w 4730820"/>
              <a:gd name="connsiteY207" fmla="*/ 3312326 h 4730820"/>
              <a:gd name="connsiteX208" fmla="*/ 539198 w 4730820"/>
              <a:gd name="connsiteY208" fmla="*/ 3297346 h 4730820"/>
              <a:gd name="connsiteX209" fmla="*/ 568739 w 4730820"/>
              <a:gd name="connsiteY209" fmla="*/ 3311761 h 4730820"/>
              <a:gd name="connsiteX210" fmla="*/ 509227 w 4730820"/>
              <a:gd name="connsiteY210" fmla="*/ 3193760 h 4730820"/>
              <a:gd name="connsiteX211" fmla="*/ 439716 w 4730820"/>
              <a:gd name="connsiteY211" fmla="*/ 3016157 h 4730820"/>
              <a:gd name="connsiteX212" fmla="*/ 4435561 w 4730820"/>
              <a:gd name="connsiteY212" fmla="*/ 2850669 h 4730820"/>
              <a:gd name="connsiteX213" fmla="*/ 4375259 w 4730820"/>
              <a:gd name="connsiteY213" fmla="*/ 2903947 h 4730820"/>
              <a:gd name="connsiteX214" fmla="*/ 4426730 w 4730820"/>
              <a:gd name="connsiteY214" fmla="*/ 2993098 h 4730820"/>
              <a:gd name="connsiteX215" fmla="*/ 4515881 w 4730820"/>
              <a:gd name="connsiteY215" fmla="*/ 2941627 h 4730820"/>
              <a:gd name="connsiteX216" fmla="*/ 4464410 w 4730820"/>
              <a:gd name="connsiteY216" fmla="*/ 2852476 h 4730820"/>
              <a:gd name="connsiteX217" fmla="*/ 4435561 w 4730820"/>
              <a:gd name="connsiteY217" fmla="*/ 2850669 h 4730820"/>
              <a:gd name="connsiteX218" fmla="*/ 295259 w 4730820"/>
              <a:gd name="connsiteY218" fmla="*/ 2850669 h 4730820"/>
              <a:gd name="connsiteX219" fmla="*/ 266411 w 4730820"/>
              <a:gd name="connsiteY219" fmla="*/ 2852476 h 4730820"/>
              <a:gd name="connsiteX220" fmla="*/ 214940 w 4730820"/>
              <a:gd name="connsiteY220" fmla="*/ 2941627 h 4730820"/>
              <a:gd name="connsiteX221" fmla="*/ 304090 w 4730820"/>
              <a:gd name="connsiteY221" fmla="*/ 2993098 h 4730820"/>
              <a:gd name="connsiteX222" fmla="*/ 355561 w 4730820"/>
              <a:gd name="connsiteY222" fmla="*/ 2903947 h 4730820"/>
              <a:gd name="connsiteX223" fmla="*/ 295259 w 4730820"/>
              <a:gd name="connsiteY223" fmla="*/ 2850669 h 4730820"/>
              <a:gd name="connsiteX224" fmla="*/ 4393853 w 4730820"/>
              <a:gd name="connsiteY224" fmla="*/ 2443150 h 4730820"/>
              <a:gd name="connsiteX225" fmla="*/ 4388304 w 4730820"/>
              <a:gd name="connsiteY225" fmla="*/ 2560362 h 4730820"/>
              <a:gd name="connsiteX226" fmla="*/ 4360259 w 4730820"/>
              <a:gd name="connsiteY226" fmla="*/ 2754838 h 4730820"/>
              <a:gd name="connsiteX227" fmla="*/ 4345649 w 4730820"/>
              <a:gd name="connsiteY227" fmla="*/ 2814630 h 4730820"/>
              <a:gd name="connsiteX228" fmla="*/ 4370598 w 4730820"/>
              <a:gd name="connsiteY228" fmla="*/ 2792933 h 4730820"/>
              <a:gd name="connsiteX229" fmla="*/ 4484378 w 4730820"/>
              <a:gd name="connsiteY229" fmla="*/ 2777953 h 4730820"/>
              <a:gd name="connsiteX230" fmla="*/ 4575424 w 4730820"/>
              <a:gd name="connsiteY230" fmla="*/ 2847816 h 4730820"/>
              <a:gd name="connsiteX231" fmla="*/ 4576984 w 4730820"/>
              <a:gd name="connsiteY231" fmla="*/ 2852349 h 4730820"/>
              <a:gd name="connsiteX232" fmla="*/ 4589859 w 4730820"/>
              <a:gd name="connsiteY232" fmla="*/ 2799660 h 4730820"/>
              <a:gd name="connsiteX233" fmla="*/ 4621132 w 4730820"/>
              <a:gd name="connsiteY233" fmla="*/ 2582801 h 4730820"/>
              <a:gd name="connsiteX234" fmla="*/ 4626513 w 4730820"/>
              <a:gd name="connsiteY234" fmla="*/ 2469156 h 4730820"/>
              <a:gd name="connsiteX235" fmla="*/ 4624976 w 4730820"/>
              <a:gd name="connsiteY235" fmla="*/ 2471436 h 4730820"/>
              <a:gd name="connsiteX236" fmla="*/ 4518950 w 4730820"/>
              <a:gd name="connsiteY236" fmla="*/ 2515353 h 4730820"/>
              <a:gd name="connsiteX237" fmla="*/ 4412924 w 4730820"/>
              <a:gd name="connsiteY237" fmla="*/ 2471436 h 4730820"/>
              <a:gd name="connsiteX238" fmla="*/ 336967 w 4730820"/>
              <a:gd name="connsiteY238" fmla="*/ 2443150 h 4730820"/>
              <a:gd name="connsiteX239" fmla="*/ 317896 w 4730820"/>
              <a:gd name="connsiteY239" fmla="*/ 2471436 h 4730820"/>
              <a:gd name="connsiteX240" fmla="*/ 211870 w 4730820"/>
              <a:gd name="connsiteY240" fmla="*/ 2515353 h 4730820"/>
              <a:gd name="connsiteX241" fmla="*/ 105845 w 4730820"/>
              <a:gd name="connsiteY241" fmla="*/ 2471436 h 4730820"/>
              <a:gd name="connsiteX242" fmla="*/ 104307 w 4730820"/>
              <a:gd name="connsiteY242" fmla="*/ 2469156 h 4730820"/>
              <a:gd name="connsiteX243" fmla="*/ 109688 w 4730820"/>
              <a:gd name="connsiteY243" fmla="*/ 2582801 h 4730820"/>
              <a:gd name="connsiteX244" fmla="*/ 133076 w 4730820"/>
              <a:gd name="connsiteY244" fmla="*/ 2756826 h 4730820"/>
              <a:gd name="connsiteX245" fmla="*/ 153643 w 4730820"/>
              <a:gd name="connsiteY245" fmla="*/ 2852910 h 4730820"/>
              <a:gd name="connsiteX246" fmla="*/ 155396 w 4730820"/>
              <a:gd name="connsiteY246" fmla="*/ 2847816 h 4730820"/>
              <a:gd name="connsiteX247" fmla="*/ 246442 w 4730820"/>
              <a:gd name="connsiteY247" fmla="*/ 2777953 h 4730820"/>
              <a:gd name="connsiteX248" fmla="*/ 360222 w 4730820"/>
              <a:gd name="connsiteY248" fmla="*/ 2792933 h 4730820"/>
              <a:gd name="connsiteX249" fmla="*/ 384361 w 4730820"/>
              <a:gd name="connsiteY249" fmla="*/ 2813925 h 4730820"/>
              <a:gd name="connsiteX250" fmla="*/ 363491 w 4730820"/>
              <a:gd name="connsiteY250" fmla="*/ 2716425 h 4730820"/>
              <a:gd name="connsiteX251" fmla="*/ 342517 w 4730820"/>
              <a:gd name="connsiteY251" fmla="*/ 2560362 h 4730820"/>
              <a:gd name="connsiteX252" fmla="*/ 4296794 w 4730820"/>
              <a:gd name="connsiteY252" fmla="*/ 2386897 h 4730820"/>
              <a:gd name="connsiteX253" fmla="*/ 3746298 w 4730820"/>
              <a:gd name="connsiteY253" fmla="*/ 2937393 h 4730820"/>
              <a:gd name="connsiteX254" fmla="*/ 3746298 w 4730820"/>
              <a:gd name="connsiteY254" fmla="*/ 3715999 h 4730820"/>
              <a:gd name="connsiteX255" fmla="*/ 3856597 w 4730820"/>
              <a:gd name="connsiteY255" fmla="*/ 3594640 h 4730820"/>
              <a:gd name="connsiteX256" fmla="*/ 4287902 w 4730820"/>
              <a:gd name="connsiteY256" fmla="*/ 2562994 h 4730820"/>
              <a:gd name="connsiteX257" fmla="*/ 434026 w 4730820"/>
              <a:gd name="connsiteY257" fmla="*/ 2386897 h 4730820"/>
              <a:gd name="connsiteX258" fmla="*/ 442918 w 4730820"/>
              <a:gd name="connsiteY258" fmla="*/ 2562994 h 4730820"/>
              <a:gd name="connsiteX259" fmla="*/ 874223 w 4730820"/>
              <a:gd name="connsiteY259" fmla="*/ 3594640 h 4730820"/>
              <a:gd name="connsiteX260" fmla="*/ 984522 w 4730820"/>
              <a:gd name="connsiteY260" fmla="*/ 3715999 h 4730820"/>
              <a:gd name="connsiteX261" fmla="*/ 984522 w 4730820"/>
              <a:gd name="connsiteY261" fmla="*/ 2937393 h 4730820"/>
              <a:gd name="connsiteX262" fmla="*/ 4518950 w 4730820"/>
              <a:gd name="connsiteY262" fmla="*/ 2292619 h 4730820"/>
              <a:gd name="connsiteX263" fmla="*/ 4446159 w 4730820"/>
              <a:gd name="connsiteY263" fmla="*/ 2365410 h 4730820"/>
              <a:gd name="connsiteX264" fmla="*/ 4518950 w 4730820"/>
              <a:gd name="connsiteY264" fmla="*/ 2438201 h 4730820"/>
              <a:gd name="connsiteX265" fmla="*/ 4591741 w 4730820"/>
              <a:gd name="connsiteY265" fmla="*/ 2365410 h 4730820"/>
              <a:gd name="connsiteX266" fmla="*/ 4518950 w 4730820"/>
              <a:gd name="connsiteY266" fmla="*/ 2292619 h 4730820"/>
              <a:gd name="connsiteX267" fmla="*/ 211870 w 4730820"/>
              <a:gd name="connsiteY267" fmla="*/ 2292619 h 4730820"/>
              <a:gd name="connsiteX268" fmla="*/ 139079 w 4730820"/>
              <a:gd name="connsiteY268" fmla="*/ 2365410 h 4730820"/>
              <a:gd name="connsiteX269" fmla="*/ 211870 w 4730820"/>
              <a:gd name="connsiteY269" fmla="*/ 2438201 h 4730820"/>
              <a:gd name="connsiteX270" fmla="*/ 284661 w 4730820"/>
              <a:gd name="connsiteY270" fmla="*/ 2365410 h 4730820"/>
              <a:gd name="connsiteX271" fmla="*/ 211870 w 4730820"/>
              <a:gd name="connsiteY271" fmla="*/ 2292619 h 4730820"/>
              <a:gd name="connsiteX272" fmla="*/ 3746298 w 4730820"/>
              <a:gd name="connsiteY272" fmla="*/ 1954266 h 4730820"/>
              <a:gd name="connsiteX273" fmla="*/ 3746298 w 4730820"/>
              <a:gd name="connsiteY273" fmla="*/ 2776554 h 4730820"/>
              <a:gd name="connsiteX274" fmla="*/ 4157442 w 4730820"/>
              <a:gd name="connsiteY274" fmla="*/ 2365410 h 4730820"/>
              <a:gd name="connsiteX275" fmla="*/ 984522 w 4730820"/>
              <a:gd name="connsiteY275" fmla="*/ 1954266 h 4730820"/>
              <a:gd name="connsiteX276" fmla="*/ 573378 w 4730820"/>
              <a:gd name="connsiteY276" fmla="*/ 2365410 h 4730820"/>
              <a:gd name="connsiteX277" fmla="*/ 984522 w 4730820"/>
              <a:gd name="connsiteY277" fmla="*/ 2776554 h 4730820"/>
              <a:gd name="connsiteX278" fmla="*/ 153753 w 4730820"/>
              <a:gd name="connsiteY278" fmla="*/ 1878229 h 4730820"/>
              <a:gd name="connsiteX279" fmla="*/ 140108 w 4730820"/>
              <a:gd name="connsiteY279" fmla="*/ 1935581 h 4730820"/>
              <a:gd name="connsiteX280" fmla="*/ 111094 w 4730820"/>
              <a:gd name="connsiteY280" fmla="*/ 2133723 h 4730820"/>
              <a:gd name="connsiteX281" fmla="*/ 104660 w 4730820"/>
              <a:gd name="connsiteY281" fmla="*/ 2261141 h 4730820"/>
              <a:gd name="connsiteX282" fmla="*/ 105845 w 4730820"/>
              <a:gd name="connsiteY282" fmla="*/ 2259385 h 4730820"/>
              <a:gd name="connsiteX283" fmla="*/ 211870 w 4730820"/>
              <a:gd name="connsiteY283" fmla="*/ 2215467 h 4730820"/>
              <a:gd name="connsiteX284" fmla="*/ 317896 w 4730820"/>
              <a:gd name="connsiteY284" fmla="*/ 2259385 h 4730820"/>
              <a:gd name="connsiteX285" fmla="*/ 337195 w 4730820"/>
              <a:gd name="connsiteY285" fmla="*/ 2288009 h 4730820"/>
              <a:gd name="connsiteX286" fmla="*/ 343778 w 4730820"/>
              <a:gd name="connsiteY286" fmla="*/ 2157637 h 4730820"/>
              <a:gd name="connsiteX287" fmla="*/ 367588 w 4730820"/>
              <a:gd name="connsiteY287" fmla="*/ 1991634 h 4730820"/>
              <a:gd name="connsiteX288" fmla="*/ 384758 w 4730820"/>
              <a:gd name="connsiteY288" fmla="*/ 1916550 h 4730820"/>
              <a:gd name="connsiteX289" fmla="*/ 360222 w 4730820"/>
              <a:gd name="connsiteY289" fmla="*/ 1937888 h 4730820"/>
              <a:gd name="connsiteX290" fmla="*/ 246442 w 4730820"/>
              <a:gd name="connsiteY290" fmla="*/ 1952867 h 4730820"/>
              <a:gd name="connsiteX291" fmla="*/ 155396 w 4730820"/>
              <a:gd name="connsiteY291" fmla="*/ 1883005 h 4730820"/>
              <a:gd name="connsiteX292" fmla="*/ 4577386 w 4730820"/>
              <a:gd name="connsiteY292" fmla="*/ 1877303 h 4730820"/>
              <a:gd name="connsiteX293" fmla="*/ 4575424 w 4730820"/>
              <a:gd name="connsiteY293" fmla="*/ 1883005 h 4730820"/>
              <a:gd name="connsiteX294" fmla="*/ 4484378 w 4730820"/>
              <a:gd name="connsiteY294" fmla="*/ 1952867 h 4730820"/>
              <a:gd name="connsiteX295" fmla="*/ 4370598 w 4730820"/>
              <a:gd name="connsiteY295" fmla="*/ 1937888 h 4730820"/>
              <a:gd name="connsiteX296" fmla="*/ 4346063 w 4730820"/>
              <a:gd name="connsiteY296" fmla="*/ 1916550 h 4730820"/>
              <a:gd name="connsiteX297" fmla="*/ 4363232 w 4730820"/>
              <a:gd name="connsiteY297" fmla="*/ 1991634 h 4730820"/>
              <a:gd name="connsiteX298" fmla="*/ 4387042 w 4730820"/>
              <a:gd name="connsiteY298" fmla="*/ 2157637 h 4730820"/>
              <a:gd name="connsiteX299" fmla="*/ 4393626 w 4730820"/>
              <a:gd name="connsiteY299" fmla="*/ 2288008 h 4730820"/>
              <a:gd name="connsiteX300" fmla="*/ 4412924 w 4730820"/>
              <a:gd name="connsiteY300" fmla="*/ 2259385 h 4730820"/>
              <a:gd name="connsiteX301" fmla="*/ 4518950 w 4730820"/>
              <a:gd name="connsiteY301" fmla="*/ 2215467 h 4730820"/>
              <a:gd name="connsiteX302" fmla="*/ 4624976 w 4730820"/>
              <a:gd name="connsiteY302" fmla="*/ 2259385 h 4730820"/>
              <a:gd name="connsiteX303" fmla="*/ 4626160 w 4730820"/>
              <a:gd name="connsiteY303" fmla="*/ 2261141 h 4730820"/>
              <a:gd name="connsiteX304" fmla="*/ 4619726 w 4730820"/>
              <a:gd name="connsiteY304" fmla="*/ 2133723 h 4730820"/>
              <a:gd name="connsiteX305" fmla="*/ 4597877 w 4730820"/>
              <a:gd name="connsiteY305" fmla="*/ 1974758 h 4730820"/>
              <a:gd name="connsiteX306" fmla="*/ 2365410 w 4730820"/>
              <a:gd name="connsiteY306" fmla="*/ 1831803 h 4730820"/>
              <a:gd name="connsiteX307" fmla="*/ 1831803 w 4730820"/>
              <a:gd name="connsiteY307" fmla="*/ 2365410 h 4730820"/>
              <a:gd name="connsiteX308" fmla="*/ 2365410 w 4730820"/>
              <a:gd name="connsiteY308" fmla="*/ 2899017 h 4730820"/>
              <a:gd name="connsiteX309" fmla="*/ 2899017 w 4730820"/>
              <a:gd name="connsiteY309" fmla="*/ 2365410 h 4730820"/>
              <a:gd name="connsiteX310" fmla="*/ 2365410 w 4730820"/>
              <a:gd name="connsiteY310" fmla="*/ 1831803 h 4730820"/>
              <a:gd name="connsiteX311" fmla="*/ 2365410 w 4730820"/>
              <a:gd name="connsiteY311" fmla="*/ 1761345 h 4730820"/>
              <a:gd name="connsiteX312" fmla="*/ 2969475 w 4730820"/>
              <a:gd name="connsiteY312" fmla="*/ 2365410 h 4730820"/>
              <a:gd name="connsiteX313" fmla="*/ 2365410 w 4730820"/>
              <a:gd name="connsiteY313" fmla="*/ 2969475 h 4730820"/>
              <a:gd name="connsiteX314" fmla="*/ 1761345 w 4730820"/>
              <a:gd name="connsiteY314" fmla="*/ 2365410 h 4730820"/>
              <a:gd name="connsiteX315" fmla="*/ 2365410 w 4730820"/>
              <a:gd name="connsiteY315" fmla="*/ 1761345 h 4730820"/>
              <a:gd name="connsiteX316" fmla="*/ 4455578 w 4730820"/>
              <a:gd name="connsiteY316" fmla="*/ 1735915 h 4730820"/>
              <a:gd name="connsiteX317" fmla="*/ 4426730 w 4730820"/>
              <a:gd name="connsiteY317" fmla="*/ 1737722 h 4730820"/>
              <a:gd name="connsiteX318" fmla="*/ 4375259 w 4730820"/>
              <a:gd name="connsiteY318" fmla="*/ 1826873 h 4730820"/>
              <a:gd name="connsiteX319" fmla="*/ 4464410 w 4730820"/>
              <a:gd name="connsiteY319" fmla="*/ 1878344 h 4730820"/>
              <a:gd name="connsiteX320" fmla="*/ 4515881 w 4730820"/>
              <a:gd name="connsiteY320" fmla="*/ 1789193 h 4730820"/>
              <a:gd name="connsiteX321" fmla="*/ 4455578 w 4730820"/>
              <a:gd name="connsiteY321" fmla="*/ 1735915 h 4730820"/>
              <a:gd name="connsiteX322" fmla="*/ 275241 w 4730820"/>
              <a:gd name="connsiteY322" fmla="*/ 1735915 h 4730820"/>
              <a:gd name="connsiteX323" fmla="*/ 214940 w 4730820"/>
              <a:gd name="connsiteY323" fmla="*/ 1789193 h 4730820"/>
              <a:gd name="connsiteX324" fmla="*/ 266411 w 4730820"/>
              <a:gd name="connsiteY324" fmla="*/ 1878344 h 4730820"/>
              <a:gd name="connsiteX325" fmla="*/ 355561 w 4730820"/>
              <a:gd name="connsiteY325" fmla="*/ 1826873 h 4730820"/>
              <a:gd name="connsiteX326" fmla="*/ 304090 w 4730820"/>
              <a:gd name="connsiteY326" fmla="*/ 1737722 h 4730820"/>
              <a:gd name="connsiteX327" fmla="*/ 275241 w 4730820"/>
              <a:gd name="connsiteY327" fmla="*/ 1735915 h 4730820"/>
              <a:gd name="connsiteX328" fmla="*/ 2365410 w 4730820"/>
              <a:gd name="connsiteY328" fmla="*/ 1465434 h 4730820"/>
              <a:gd name="connsiteX329" fmla="*/ 1465434 w 4730820"/>
              <a:gd name="connsiteY329" fmla="*/ 2365410 h 4730820"/>
              <a:gd name="connsiteX330" fmla="*/ 2365410 w 4730820"/>
              <a:gd name="connsiteY330" fmla="*/ 3265386 h 4730820"/>
              <a:gd name="connsiteX331" fmla="*/ 3265386 w 4730820"/>
              <a:gd name="connsiteY331" fmla="*/ 2365410 h 4730820"/>
              <a:gd name="connsiteX332" fmla="*/ 2365410 w 4730820"/>
              <a:gd name="connsiteY332" fmla="*/ 1465434 h 4730820"/>
              <a:gd name="connsiteX333" fmla="*/ 2365410 w 4730820"/>
              <a:gd name="connsiteY333" fmla="*/ 1346600 h 4730820"/>
              <a:gd name="connsiteX334" fmla="*/ 3384220 w 4730820"/>
              <a:gd name="connsiteY334" fmla="*/ 2365410 h 4730820"/>
              <a:gd name="connsiteX335" fmla="*/ 2365410 w 4730820"/>
              <a:gd name="connsiteY335" fmla="*/ 3384220 h 4730820"/>
              <a:gd name="connsiteX336" fmla="*/ 1346600 w 4730820"/>
              <a:gd name="connsiteY336" fmla="*/ 2365410 h 4730820"/>
              <a:gd name="connsiteX337" fmla="*/ 2365410 w 4730820"/>
              <a:gd name="connsiteY337" fmla="*/ 1346600 h 4730820"/>
              <a:gd name="connsiteX338" fmla="*/ 355137 w 4730820"/>
              <a:gd name="connsiteY338" fmla="*/ 1321428 h 4730820"/>
              <a:gd name="connsiteX339" fmla="*/ 324343 w 4730820"/>
              <a:gd name="connsiteY339" fmla="*/ 1379905 h 4730820"/>
              <a:gd name="connsiteX340" fmla="*/ 247505 w 4730820"/>
              <a:gd name="connsiteY340" fmla="*/ 1557898 h 4730820"/>
              <a:gd name="connsiteX341" fmla="*/ 206390 w 4730820"/>
              <a:gd name="connsiteY341" fmla="*/ 1681561 h 4730820"/>
              <a:gd name="connsiteX342" fmla="*/ 210279 w 4730820"/>
              <a:gd name="connsiteY342" fmla="*/ 1678179 h 4730820"/>
              <a:gd name="connsiteX343" fmla="*/ 324058 w 4730820"/>
              <a:gd name="connsiteY343" fmla="*/ 1663199 h 4730820"/>
              <a:gd name="connsiteX344" fmla="*/ 415105 w 4730820"/>
              <a:gd name="connsiteY344" fmla="*/ 1733062 h 4730820"/>
              <a:gd name="connsiteX345" fmla="*/ 425597 w 4730820"/>
              <a:gd name="connsiteY345" fmla="*/ 1763554 h 4730820"/>
              <a:gd name="connsiteX346" fmla="*/ 453938 w 4730820"/>
              <a:gd name="connsiteY346" fmla="*/ 1673999 h 4730820"/>
              <a:gd name="connsiteX347" fmla="*/ 515350 w 4730820"/>
              <a:gd name="connsiteY347" fmla="*/ 1523495 h 4730820"/>
              <a:gd name="connsiteX348" fmla="*/ 567871 w 4730820"/>
              <a:gd name="connsiteY348" fmla="*/ 1419482 h 4730820"/>
              <a:gd name="connsiteX349" fmla="*/ 539198 w 4730820"/>
              <a:gd name="connsiteY349" fmla="*/ 1433474 h 4730820"/>
              <a:gd name="connsiteX350" fmla="*/ 425419 w 4730820"/>
              <a:gd name="connsiteY350" fmla="*/ 1418495 h 4730820"/>
              <a:gd name="connsiteX351" fmla="*/ 355557 w 4730820"/>
              <a:gd name="connsiteY351" fmla="*/ 1327448 h 4730820"/>
              <a:gd name="connsiteX352" fmla="*/ 4375803 w 4730820"/>
              <a:gd name="connsiteY352" fmla="*/ 1319717 h 4730820"/>
              <a:gd name="connsiteX353" fmla="*/ 4375264 w 4730820"/>
              <a:gd name="connsiteY353" fmla="*/ 1327448 h 4730820"/>
              <a:gd name="connsiteX354" fmla="*/ 4305402 w 4730820"/>
              <a:gd name="connsiteY354" fmla="*/ 1418495 h 4730820"/>
              <a:gd name="connsiteX355" fmla="*/ 4191622 w 4730820"/>
              <a:gd name="connsiteY355" fmla="*/ 1433474 h 4730820"/>
              <a:gd name="connsiteX356" fmla="*/ 4161309 w 4730820"/>
              <a:gd name="connsiteY356" fmla="*/ 1418682 h 4730820"/>
              <a:gd name="connsiteX357" fmla="*/ 4198314 w 4730820"/>
              <a:gd name="connsiteY357" fmla="*/ 1486831 h 4730820"/>
              <a:gd name="connsiteX358" fmla="*/ 4276883 w 4730820"/>
              <a:gd name="connsiteY358" fmla="*/ 1673999 h 4730820"/>
              <a:gd name="connsiteX359" fmla="*/ 4305223 w 4730820"/>
              <a:gd name="connsiteY359" fmla="*/ 1763554 h 4730820"/>
              <a:gd name="connsiteX360" fmla="*/ 4315716 w 4730820"/>
              <a:gd name="connsiteY360" fmla="*/ 1733062 h 4730820"/>
              <a:gd name="connsiteX361" fmla="*/ 4406762 w 4730820"/>
              <a:gd name="connsiteY361" fmla="*/ 1663199 h 4730820"/>
              <a:gd name="connsiteX362" fmla="*/ 4520541 w 4730820"/>
              <a:gd name="connsiteY362" fmla="*/ 1678179 h 4730820"/>
              <a:gd name="connsiteX363" fmla="*/ 4526452 w 4730820"/>
              <a:gd name="connsiteY363" fmla="*/ 1683319 h 4730820"/>
              <a:gd name="connsiteX364" fmla="*/ 4522186 w 4730820"/>
              <a:gd name="connsiteY364" fmla="*/ 1668338 h 4730820"/>
              <a:gd name="connsiteX365" fmla="*/ 4454356 w 4730820"/>
              <a:gd name="connsiteY365" fmla="*/ 1485758 h 4730820"/>
              <a:gd name="connsiteX366" fmla="*/ 4221432 w 4730820"/>
              <a:gd name="connsiteY366" fmla="*/ 1216389 h 4730820"/>
              <a:gd name="connsiteX367" fmla="*/ 4194034 w 4730820"/>
              <a:gd name="connsiteY367" fmla="*/ 1225601 h 4730820"/>
              <a:gd name="connsiteX368" fmla="*/ 4167391 w 4730820"/>
              <a:gd name="connsiteY368" fmla="*/ 1325036 h 4730820"/>
              <a:gd name="connsiteX369" fmla="*/ 4266826 w 4730820"/>
              <a:gd name="connsiteY369" fmla="*/ 1351679 h 4730820"/>
              <a:gd name="connsiteX370" fmla="*/ 4293469 w 4730820"/>
              <a:gd name="connsiteY370" fmla="*/ 1252245 h 4730820"/>
              <a:gd name="connsiteX371" fmla="*/ 4221432 w 4730820"/>
              <a:gd name="connsiteY371" fmla="*/ 1216389 h 4730820"/>
              <a:gd name="connsiteX372" fmla="*/ 509388 w 4730820"/>
              <a:gd name="connsiteY372" fmla="*/ 1216389 h 4730820"/>
              <a:gd name="connsiteX373" fmla="*/ 437351 w 4730820"/>
              <a:gd name="connsiteY373" fmla="*/ 1252245 h 4730820"/>
              <a:gd name="connsiteX374" fmla="*/ 463995 w 4730820"/>
              <a:gd name="connsiteY374" fmla="*/ 1351679 h 4730820"/>
              <a:gd name="connsiteX375" fmla="*/ 563429 w 4730820"/>
              <a:gd name="connsiteY375" fmla="*/ 1325036 h 4730820"/>
              <a:gd name="connsiteX376" fmla="*/ 536786 w 4730820"/>
              <a:gd name="connsiteY376" fmla="*/ 1225601 h 4730820"/>
              <a:gd name="connsiteX377" fmla="*/ 509388 w 4730820"/>
              <a:gd name="connsiteY377" fmla="*/ 1216389 h 4730820"/>
              <a:gd name="connsiteX378" fmla="*/ 3051123 w 4730820"/>
              <a:gd name="connsiteY378" fmla="*/ 1098252 h 4730820"/>
              <a:gd name="connsiteX379" fmla="*/ 3632568 w 4730820"/>
              <a:gd name="connsiteY379" fmla="*/ 1679697 h 4730820"/>
              <a:gd name="connsiteX380" fmla="*/ 3632568 w 4730820"/>
              <a:gd name="connsiteY380" fmla="*/ 1098252 h 4730820"/>
              <a:gd name="connsiteX381" fmla="*/ 1840536 w 4730820"/>
              <a:gd name="connsiteY381" fmla="*/ 1098252 h 4730820"/>
              <a:gd name="connsiteX382" fmla="*/ 1098252 w 4730820"/>
              <a:gd name="connsiteY382" fmla="*/ 1840536 h 4730820"/>
              <a:gd name="connsiteX383" fmla="*/ 1098252 w 4730820"/>
              <a:gd name="connsiteY383" fmla="*/ 2890284 h 4730820"/>
              <a:gd name="connsiteX384" fmla="*/ 1840536 w 4730820"/>
              <a:gd name="connsiteY384" fmla="*/ 3632568 h 4730820"/>
              <a:gd name="connsiteX385" fmla="*/ 2890284 w 4730820"/>
              <a:gd name="connsiteY385" fmla="*/ 3632568 h 4730820"/>
              <a:gd name="connsiteX386" fmla="*/ 3632568 w 4730820"/>
              <a:gd name="connsiteY386" fmla="*/ 2890284 h 4730820"/>
              <a:gd name="connsiteX387" fmla="*/ 3632568 w 4730820"/>
              <a:gd name="connsiteY387" fmla="*/ 1840536 h 4730820"/>
              <a:gd name="connsiteX388" fmla="*/ 2890284 w 4730820"/>
              <a:gd name="connsiteY388" fmla="*/ 1098252 h 4730820"/>
              <a:gd name="connsiteX389" fmla="*/ 1098252 w 4730820"/>
              <a:gd name="connsiteY389" fmla="*/ 1098252 h 4730820"/>
              <a:gd name="connsiteX390" fmla="*/ 1098252 w 4730820"/>
              <a:gd name="connsiteY390" fmla="*/ 1679698 h 4730820"/>
              <a:gd name="connsiteX391" fmla="*/ 1679698 w 4730820"/>
              <a:gd name="connsiteY391" fmla="*/ 1098252 h 4730820"/>
              <a:gd name="connsiteX392" fmla="*/ 3746298 w 4730820"/>
              <a:gd name="connsiteY392" fmla="*/ 1014821 h 4730820"/>
              <a:gd name="connsiteX393" fmla="*/ 3746298 w 4730820"/>
              <a:gd name="connsiteY393" fmla="*/ 1793427 h 4730820"/>
              <a:gd name="connsiteX394" fmla="*/ 4296794 w 4730820"/>
              <a:gd name="connsiteY394" fmla="*/ 2343923 h 4730820"/>
              <a:gd name="connsiteX395" fmla="*/ 4287902 w 4730820"/>
              <a:gd name="connsiteY395" fmla="*/ 2167826 h 4730820"/>
              <a:gd name="connsiteX396" fmla="*/ 3856597 w 4730820"/>
              <a:gd name="connsiteY396" fmla="*/ 1136181 h 4730820"/>
              <a:gd name="connsiteX397" fmla="*/ 984522 w 4730820"/>
              <a:gd name="connsiteY397" fmla="*/ 1014821 h 4730820"/>
              <a:gd name="connsiteX398" fmla="*/ 874223 w 4730820"/>
              <a:gd name="connsiteY398" fmla="*/ 1136181 h 4730820"/>
              <a:gd name="connsiteX399" fmla="*/ 442918 w 4730820"/>
              <a:gd name="connsiteY399" fmla="*/ 2167826 h 4730820"/>
              <a:gd name="connsiteX400" fmla="*/ 434026 w 4730820"/>
              <a:gd name="connsiteY400" fmla="*/ 2343924 h 4730820"/>
              <a:gd name="connsiteX401" fmla="*/ 984522 w 4730820"/>
              <a:gd name="connsiteY401" fmla="*/ 1793428 h 4730820"/>
              <a:gd name="connsiteX402" fmla="*/ 4036756 w 4730820"/>
              <a:gd name="connsiteY402" fmla="*/ 835537 h 4730820"/>
              <a:gd name="connsiteX403" fmla="*/ 4038136 w 4730820"/>
              <a:gd name="connsiteY403" fmla="*/ 842627 h 4730820"/>
              <a:gd name="connsiteX404" fmla="*/ 3994219 w 4730820"/>
              <a:gd name="connsiteY404" fmla="*/ 948653 h 4730820"/>
              <a:gd name="connsiteX405" fmla="*/ 3888193 w 4730820"/>
              <a:gd name="connsiteY405" fmla="*/ 992570 h 4730820"/>
              <a:gd name="connsiteX406" fmla="*/ 3858018 w 4730820"/>
              <a:gd name="connsiteY406" fmla="*/ 986698 h 4730820"/>
              <a:gd name="connsiteX407" fmla="*/ 3861398 w 4730820"/>
              <a:gd name="connsiteY407" fmla="*/ 990059 h 4730820"/>
              <a:gd name="connsiteX408" fmla="*/ 3989470 w 4730820"/>
              <a:gd name="connsiteY408" fmla="*/ 1143759 h 4730820"/>
              <a:gd name="connsiteX409" fmla="*/ 4083351 w 4730820"/>
              <a:gd name="connsiteY409" fmla="*/ 1282039 h 4730820"/>
              <a:gd name="connsiteX410" fmla="*/ 4085596 w 4730820"/>
              <a:gd name="connsiteY410" fmla="*/ 1249832 h 4730820"/>
              <a:gd name="connsiteX411" fmla="*/ 4155458 w 4730820"/>
              <a:gd name="connsiteY411" fmla="*/ 1158786 h 4730820"/>
              <a:gd name="connsiteX412" fmla="*/ 4269238 w 4730820"/>
              <a:gd name="connsiteY412" fmla="*/ 1143806 h 4730820"/>
              <a:gd name="connsiteX413" fmla="*/ 4276356 w 4730820"/>
              <a:gd name="connsiteY413" fmla="*/ 1147280 h 4730820"/>
              <a:gd name="connsiteX414" fmla="*/ 4274895 w 4730820"/>
              <a:gd name="connsiteY414" fmla="*/ 1144770 h 4730820"/>
              <a:gd name="connsiteX415" fmla="*/ 4164809 w 4730820"/>
              <a:gd name="connsiteY415" fmla="*/ 987907 h 4730820"/>
              <a:gd name="connsiteX416" fmla="*/ 694064 w 4730820"/>
              <a:gd name="connsiteY416" fmla="*/ 835537 h 4730820"/>
              <a:gd name="connsiteX417" fmla="*/ 566012 w 4730820"/>
              <a:gd name="connsiteY417" fmla="*/ 987907 h 4730820"/>
              <a:gd name="connsiteX418" fmla="*/ 476903 w 4730820"/>
              <a:gd name="connsiteY418" fmla="*/ 1112625 h 4730820"/>
              <a:gd name="connsiteX419" fmla="*/ 455981 w 4730820"/>
              <a:gd name="connsiteY419" fmla="*/ 1146540 h 4730820"/>
              <a:gd name="connsiteX420" fmla="*/ 461582 w 4730820"/>
              <a:gd name="connsiteY420" fmla="*/ 1143806 h 4730820"/>
              <a:gd name="connsiteX421" fmla="*/ 575362 w 4730820"/>
              <a:gd name="connsiteY421" fmla="*/ 1158786 h 4730820"/>
              <a:gd name="connsiteX422" fmla="*/ 645224 w 4730820"/>
              <a:gd name="connsiteY422" fmla="*/ 1249832 h 4730820"/>
              <a:gd name="connsiteX423" fmla="*/ 647463 w 4730820"/>
              <a:gd name="connsiteY423" fmla="*/ 1281937 h 4730820"/>
              <a:gd name="connsiteX424" fmla="*/ 671829 w 4730820"/>
              <a:gd name="connsiteY424" fmla="*/ 1241933 h 4730820"/>
              <a:gd name="connsiteX425" fmla="*/ 869422 w 4730820"/>
              <a:gd name="connsiteY425" fmla="*/ 990059 h 4730820"/>
              <a:gd name="connsiteX426" fmla="*/ 872803 w 4730820"/>
              <a:gd name="connsiteY426" fmla="*/ 986698 h 4730820"/>
              <a:gd name="connsiteX427" fmla="*/ 842627 w 4730820"/>
              <a:gd name="connsiteY427" fmla="*/ 992570 h 4730820"/>
              <a:gd name="connsiteX428" fmla="*/ 736602 w 4730820"/>
              <a:gd name="connsiteY428" fmla="*/ 948653 h 4730820"/>
              <a:gd name="connsiteX429" fmla="*/ 692684 w 4730820"/>
              <a:gd name="connsiteY429" fmla="*/ 842627 h 4730820"/>
              <a:gd name="connsiteX430" fmla="*/ 3888193 w 4730820"/>
              <a:gd name="connsiteY430" fmla="*/ 769836 h 4730820"/>
              <a:gd name="connsiteX431" fmla="*/ 3836722 w 4730820"/>
              <a:gd name="connsiteY431" fmla="*/ 791156 h 4730820"/>
              <a:gd name="connsiteX432" fmla="*/ 3836722 w 4730820"/>
              <a:gd name="connsiteY432" fmla="*/ 894098 h 4730820"/>
              <a:gd name="connsiteX433" fmla="*/ 3939664 w 4730820"/>
              <a:gd name="connsiteY433" fmla="*/ 894098 h 4730820"/>
              <a:gd name="connsiteX434" fmla="*/ 3939664 w 4730820"/>
              <a:gd name="connsiteY434" fmla="*/ 791156 h 4730820"/>
              <a:gd name="connsiteX435" fmla="*/ 3888193 w 4730820"/>
              <a:gd name="connsiteY435" fmla="*/ 769836 h 4730820"/>
              <a:gd name="connsiteX436" fmla="*/ 842627 w 4730820"/>
              <a:gd name="connsiteY436" fmla="*/ 769836 h 4730820"/>
              <a:gd name="connsiteX437" fmla="*/ 791156 w 4730820"/>
              <a:gd name="connsiteY437" fmla="*/ 791156 h 4730820"/>
              <a:gd name="connsiteX438" fmla="*/ 791156 w 4730820"/>
              <a:gd name="connsiteY438" fmla="*/ 894098 h 4730820"/>
              <a:gd name="connsiteX439" fmla="*/ 894098 w 4730820"/>
              <a:gd name="connsiteY439" fmla="*/ 894098 h 4730820"/>
              <a:gd name="connsiteX440" fmla="*/ 894098 w 4730820"/>
              <a:gd name="connsiteY440" fmla="*/ 791156 h 4730820"/>
              <a:gd name="connsiteX441" fmla="*/ 842627 w 4730820"/>
              <a:gd name="connsiteY441" fmla="*/ 769836 h 4730820"/>
              <a:gd name="connsiteX442" fmla="*/ 2365410 w 4730820"/>
              <a:gd name="connsiteY442" fmla="*/ 573378 h 4730820"/>
              <a:gd name="connsiteX443" fmla="*/ 1954266 w 4730820"/>
              <a:gd name="connsiteY443" fmla="*/ 984522 h 4730820"/>
              <a:gd name="connsiteX444" fmla="*/ 2776554 w 4730820"/>
              <a:gd name="connsiteY444" fmla="*/ 984522 h 4730820"/>
              <a:gd name="connsiteX445" fmla="*/ 3584270 w 4730820"/>
              <a:gd name="connsiteY445" fmla="*/ 455959 h 4730820"/>
              <a:gd name="connsiteX446" fmla="*/ 3587014 w 4730820"/>
              <a:gd name="connsiteY446" fmla="*/ 461582 h 4730820"/>
              <a:gd name="connsiteX447" fmla="*/ 3572034 w 4730820"/>
              <a:gd name="connsiteY447" fmla="*/ 575362 h 4730820"/>
              <a:gd name="connsiteX448" fmla="*/ 3480988 w 4730820"/>
              <a:gd name="connsiteY448" fmla="*/ 645224 h 4730820"/>
              <a:gd name="connsiteX449" fmla="*/ 3450219 w 4730820"/>
              <a:gd name="connsiteY449" fmla="*/ 647369 h 4730820"/>
              <a:gd name="connsiteX450" fmla="*/ 3591019 w 4730820"/>
              <a:gd name="connsiteY450" fmla="*/ 744340 h 4730820"/>
              <a:gd name="connsiteX451" fmla="*/ 3731764 w 4730820"/>
              <a:gd name="connsiteY451" fmla="*/ 861195 h 4730820"/>
              <a:gd name="connsiteX452" fmla="*/ 3744285 w 4730820"/>
              <a:gd name="connsiteY452" fmla="*/ 873641 h 4730820"/>
              <a:gd name="connsiteX453" fmla="*/ 3738250 w 4730820"/>
              <a:gd name="connsiteY453" fmla="*/ 842627 h 4730820"/>
              <a:gd name="connsiteX454" fmla="*/ 3782167 w 4730820"/>
              <a:gd name="connsiteY454" fmla="*/ 736601 h 4730820"/>
              <a:gd name="connsiteX455" fmla="*/ 3888193 w 4730820"/>
              <a:gd name="connsiteY455" fmla="*/ 692684 h 4730820"/>
              <a:gd name="connsiteX456" fmla="*/ 3895009 w 4730820"/>
              <a:gd name="connsiteY456" fmla="*/ 694010 h 4730820"/>
              <a:gd name="connsiteX457" fmla="*/ 3889027 w 4730820"/>
              <a:gd name="connsiteY457" fmla="*/ 688065 h 4730820"/>
              <a:gd name="connsiteX458" fmla="*/ 3732083 w 4730820"/>
              <a:gd name="connsiteY458" fmla="*/ 557760 h 4730820"/>
              <a:gd name="connsiteX459" fmla="*/ 1146550 w 4730820"/>
              <a:gd name="connsiteY459" fmla="*/ 455959 h 4730820"/>
              <a:gd name="connsiteX460" fmla="*/ 998737 w 4730820"/>
              <a:gd name="connsiteY460" fmla="*/ 557760 h 4730820"/>
              <a:gd name="connsiteX461" fmla="*/ 841793 w 4730820"/>
              <a:gd name="connsiteY461" fmla="*/ 688065 h 4730820"/>
              <a:gd name="connsiteX462" fmla="*/ 835812 w 4730820"/>
              <a:gd name="connsiteY462" fmla="*/ 694010 h 4730820"/>
              <a:gd name="connsiteX463" fmla="*/ 842627 w 4730820"/>
              <a:gd name="connsiteY463" fmla="*/ 692684 h 4730820"/>
              <a:gd name="connsiteX464" fmla="*/ 948653 w 4730820"/>
              <a:gd name="connsiteY464" fmla="*/ 736601 h 4730820"/>
              <a:gd name="connsiteX465" fmla="*/ 992570 w 4730820"/>
              <a:gd name="connsiteY465" fmla="*/ 842627 h 4730820"/>
              <a:gd name="connsiteX466" fmla="*/ 986535 w 4730820"/>
              <a:gd name="connsiteY466" fmla="*/ 873642 h 4730820"/>
              <a:gd name="connsiteX467" fmla="*/ 999056 w 4730820"/>
              <a:gd name="connsiteY467" fmla="*/ 861195 h 4730820"/>
              <a:gd name="connsiteX468" fmla="*/ 1139801 w 4730820"/>
              <a:gd name="connsiteY468" fmla="*/ 744340 h 4730820"/>
              <a:gd name="connsiteX469" fmla="*/ 1280601 w 4730820"/>
              <a:gd name="connsiteY469" fmla="*/ 647369 h 4730820"/>
              <a:gd name="connsiteX470" fmla="*/ 1249832 w 4730820"/>
              <a:gd name="connsiteY470" fmla="*/ 645224 h 4730820"/>
              <a:gd name="connsiteX471" fmla="*/ 1158786 w 4730820"/>
              <a:gd name="connsiteY471" fmla="*/ 575362 h 4730820"/>
              <a:gd name="connsiteX472" fmla="*/ 1143807 w 4730820"/>
              <a:gd name="connsiteY472" fmla="*/ 461582 h 4730820"/>
              <a:gd name="connsiteX473" fmla="*/ 2386897 w 4730820"/>
              <a:gd name="connsiteY473" fmla="*/ 434026 h 4730820"/>
              <a:gd name="connsiteX474" fmla="*/ 2937393 w 4730820"/>
              <a:gd name="connsiteY474" fmla="*/ 984522 h 4730820"/>
              <a:gd name="connsiteX475" fmla="*/ 3715999 w 4730820"/>
              <a:gd name="connsiteY475" fmla="*/ 984522 h 4730820"/>
              <a:gd name="connsiteX476" fmla="*/ 3594640 w 4730820"/>
              <a:gd name="connsiteY476" fmla="*/ 874223 h 4730820"/>
              <a:gd name="connsiteX477" fmla="*/ 2562994 w 4730820"/>
              <a:gd name="connsiteY477" fmla="*/ 442918 h 4730820"/>
              <a:gd name="connsiteX478" fmla="*/ 2343924 w 4730820"/>
              <a:gd name="connsiteY478" fmla="*/ 434026 h 4730820"/>
              <a:gd name="connsiteX479" fmla="*/ 2167827 w 4730820"/>
              <a:gd name="connsiteY479" fmla="*/ 442918 h 4730820"/>
              <a:gd name="connsiteX480" fmla="*/ 1136181 w 4730820"/>
              <a:gd name="connsiteY480" fmla="*/ 874223 h 4730820"/>
              <a:gd name="connsiteX481" fmla="*/ 1014821 w 4730820"/>
              <a:gd name="connsiteY481" fmla="*/ 984522 h 4730820"/>
              <a:gd name="connsiteX482" fmla="*/ 1793428 w 4730820"/>
              <a:gd name="connsiteY482" fmla="*/ 984522 h 4730820"/>
              <a:gd name="connsiteX483" fmla="*/ 3451178 w 4730820"/>
              <a:gd name="connsiteY483" fmla="*/ 428138 h 4730820"/>
              <a:gd name="connsiteX484" fmla="*/ 3379141 w 4730820"/>
              <a:gd name="connsiteY484" fmla="*/ 463995 h 4730820"/>
              <a:gd name="connsiteX485" fmla="*/ 3405784 w 4730820"/>
              <a:gd name="connsiteY485" fmla="*/ 563429 h 4730820"/>
              <a:gd name="connsiteX486" fmla="*/ 3505219 w 4730820"/>
              <a:gd name="connsiteY486" fmla="*/ 536786 h 4730820"/>
              <a:gd name="connsiteX487" fmla="*/ 3478576 w 4730820"/>
              <a:gd name="connsiteY487" fmla="*/ 437351 h 4730820"/>
              <a:gd name="connsiteX488" fmla="*/ 3451178 w 4730820"/>
              <a:gd name="connsiteY488" fmla="*/ 428138 h 4730820"/>
              <a:gd name="connsiteX489" fmla="*/ 1279642 w 4730820"/>
              <a:gd name="connsiteY489" fmla="*/ 428138 h 4730820"/>
              <a:gd name="connsiteX490" fmla="*/ 1252245 w 4730820"/>
              <a:gd name="connsiteY490" fmla="*/ 437351 h 4730820"/>
              <a:gd name="connsiteX491" fmla="*/ 1225601 w 4730820"/>
              <a:gd name="connsiteY491" fmla="*/ 536786 h 4730820"/>
              <a:gd name="connsiteX492" fmla="*/ 1325036 w 4730820"/>
              <a:gd name="connsiteY492" fmla="*/ 563429 h 4730820"/>
              <a:gd name="connsiteX493" fmla="*/ 1351679 w 4730820"/>
              <a:gd name="connsiteY493" fmla="*/ 463995 h 4730820"/>
              <a:gd name="connsiteX494" fmla="*/ 1279642 w 4730820"/>
              <a:gd name="connsiteY494" fmla="*/ 428138 h 4730820"/>
              <a:gd name="connsiteX495" fmla="*/ 2912778 w 4730820"/>
              <a:gd name="connsiteY495" fmla="*/ 213132 h 4730820"/>
              <a:gd name="connsiteX496" fmla="*/ 2852477 w 4730820"/>
              <a:gd name="connsiteY496" fmla="*/ 266410 h 4730820"/>
              <a:gd name="connsiteX497" fmla="*/ 2903948 w 4730820"/>
              <a:gd name="connsiteY497" fmla="*/ 355561 h 4730820"/>
              <a:gd name="connsiteX498" fmla="*/ 2993098 w 4730820"/>
              <a:gd name="connsiteY498" fmla="*/ 304090 h 4730820"/>
              <a:gd name="connsiteX499" fmla="*/ 2941627 w 4730820"/>
              <a:gd name="connsiteY499" fmla="*/ 214939 h 4730820"/>
              <a:gd name="connsiteX500" fmla="*/ 2912778 w 4730820"/>
              <a:gd name="connsiteY500" fmla="*/ 213132 h 4730820"/>
              <a:gd name="connsiteX501" fmla="*/ 1818042 w 4730820"/>
              <a:gd name="connsiteY501" fmla="*/ 213132 h 4730820"/>
              <a:gd name="connsiteX502" fmla="*/ 1789194 w 4730820"/>
              <a:gd name="connsiteY502" fmla="*/ 214939 h 4730820"/>
              <a:gd name="connsiteX503" fmla="*/ 1737723 w 4730820"/>
              <a:gd name="connsiteY503" fmla="*/ 304090 h 4730820"/>
              <a:gd name="connsiteX504" fmla="*/ 1826873 w 4730820"/>
              <a:gd name="connsiteY504" fmla="*/ 355561 h 4730820"/>
              <a:gd name="connsiteX505" fmla="*/ 1878344 w 4730820"/>
              <a:gd name="connsiteY505" fmla="*/ 266411 h 4730820"/>
              <a:gd name="connsiteX506" fmla="*/ 1818042 w 4730820"/>
              <a:gd name="connsiteY506" fmla="*/ 213132 h 4730820"/>
              <a:gd name="connsiteX507" fmla="*/ 3050412 w 4730820"/>
              <a:gd name="connsiteY507" fmla="*/ 207714 h 4730820"/>
              <a:gd name="connsiteX508" fmla="*/ 3052642 w 4730820"/>
              <a:gd name="connsiteY508" fmla="*/ 210279 h 4730820"/>
              <a:gd name="connsiteX509" fmla="*/ 3067621 w 4730820"/>
              <a:gd name="connsiteY509" fmla="*/ 324058 h 4730820"/>
              <a:gd name="connsiteX510" fmla="*/ 2997759 w 4730820"/>
              <a:gd name="connsiteY510" fmla="*/ 415104 h 4730820"/>
              <a:gd name="connsiteX511" fmla="*/ 2969008 w 4730820"/>
              <a:gd name="connsiteY511" fmla="*/ 424998 h 4730820"/>
              <a:gd name="connsiteX512" fmla="*/ 3121339 w 4730820"/>
              <a:gd name="connsiteY512" fmla="*/ 478536 h 4730820"/>
              <a:gd name="connsiteX513" fmla="*/ 3279565 w 4730820"/>
              <a:gd name="connsiteY513" fmla="*/ 550022 h 4730820"/>
              <a:gd name="connsiteX514" fmla="*/ 3311362 w 4730820"/>
              <a:gd name="connsiteY514" fmla="*/ 567920 h 4730820"/>
              <a:gd name="connsiteX515" fmla="*/ 3297346 w 4730820"/>
              <a:gd name="connsiteY515" fmla="*/ 539199 h 4730820"/>
              <a:gd name="connsiteX516" fmla="*/ 3312326 w 4730820"/>
              <a:gd name="connsiteY516" fmla="*/ 425419 h 4730820"/>
              <a:gd name="connsiteX517" fmla="*/ 3403372 w 4730820"/>
              <a:gd name="connsiteY517" fmla="*/ 355557 h 4730820"/>
              <a:gd name="connsiteX518" fmla="*/ 3409719 w 4730820"/>
              <a:gd name="connsiteY518" fmla="*/ 355114 h 4730820"/>
              <a:gd name="connsiteX519" fmla="*/ 3384781 w 4730820"/>
              <a:gd name="connsiteY519" fmla="*/ 341076 h 4730820"/>
              <a:gd name="connsiteX520" fmla="*/ 3178173 w 4730820"/>
              <a:gd name="connsiteY520" fmla="*/ 249516 h 4730820"/>
              <a:gd name="connsiteX521" fmla="*/ 1680409 w 4730820"/>
              <a:gd name="connsiteY521" fmla="*/ 207714 h 4730820"/>
              <a:gd name="connsiteX522" fmla="*/ 1552647 w 4730820"/>
              <a:gd name="connsiteY522" fmla="*/ 249516 h 4730820"/>
              <a:gd name="connsiteX523" fmla="*/ 1346039 w 4730820"/>
              <a:gd name="connsiteY523" fmla="*/ 341076 h 4730820"/>
              <a:gd name="connsiteX524" fmla="*/ 1321101 w 4730820"/>
              <a:gd name="connsiteY524" fmla="*/ 355114 h 4730820"/>
              <a:gd name="connsiteX525" fmla="*/ 1327448 w 4730820"/>
              <a:gd name="connsiteY525" fmla="*/ 355557 h 4730820"/>
              <a:gd name="connsiteX526" fmla="*/ 1418495 w 4730820"/>
              <a:gd name="connsiteY526" fmla="*/ 425419 h 4730820"/>
              <a:gd name="connsiteX527" fmla="*/ 1433474 w 4730820"/>
              <a:gd name="connsiteY527" fmla="*/ 539199 h 4730820"/>
              <a:gd name="connsiteX528" fmla="*/ 1419458 w 4730820"/>
              <a:gd name="connsiteY528" fmla="*/ 567920 h 4730820"/>
              <a:gd name="connsiteX529" fmla="*/ 1451255 w 4730820"/>
              <a:gd name="connsiteY529" fmla="*/ 550022 h 4730820"/>
              <a:gd name="connsiteX530" fmla="*/ 1609482 w 4730820"/>
              <a:gd name="connsiteY530" fmla="*/ 478536 h 4730820"/>
              <a:gd name="connsiteX531" fmla="*/ 1761813 w 4730820"/>
              <a:gd name="connsiteY531" fmla="*/ 424998 h 4730820"/>
              <a:gd name="connsiteX532" fmla="*/ 1733062 w 4730820"/>
              <a:gd name="connsiteY532" fmla="*/ 415105 h 4730820"/>
              <a:gd name="connsiteX533" fmla="*/ 1663199 w 4730820"/>
              <a:gd name="connsiteY533" fmla="*/ 324058 h 4730820"/>
              <a:gd name="connsiteX534" fmla="*/ 1678179 w 4730820"/>
              <a:gd name="connsiteY534" fmla="*/ 210279 h 4730820"/>
              <a:gd name="connsiteX535" fmla="*/ 2365410 w 4730820"/>
              <a:gd name="connsiteY535" fmla="*/ 139079 h 4730820"/>
              <a:gd name="connsiteX536" fmla="*/ 2292619 w 4730820"/>
              <a:gd name="connsiteY536" fmla="*/ 211870 h 4730820"/>
              <a:gd name="connsiteX537" fmla="*/ 2365410 w 4730820"/>
              <a:gd name="connsiteY537" fmla="*/ 284661 h 4730820"/>
              <a:gd name="connsiteX538" fmla="*/ 2438201 w 4730820"/>
              <a:gd name="connsiteY538" fmla="*/ 211870 h 4730820"/>
              <a:gd name="connsiteX539" fmla="*/ 2365410 w 4730820"/>
              <a:gd name="connsiteY539" fmla="*/ 139079 h 4730820"/>
              <a:gd name="connsiteX540" fmla="*/ 2466303 w 4730820"/>
              <a:gd name="connsiteY540" fmla="*/ 102384 h 4730820"/>
              <a:gd name="connsiteX541" fmla="*/ 2471436 w 4730820"/>
              <a:gd name="connsiteY541" fmla="*/ 105845 h 4730820"/>
              <a:gd name="connsiteX542" fmla="*/ 2515353 w 4730820"/>
              <a:gd name="connsiteY542" fmla="*/ 211870 h 4730820"/>
              <a:gd name="connsiteX543" fmla="*/ 2471436 w 4730820"/>
              <a:gd name="connsiteY543" fmla="*/ 317896 h 4730820"/>
              <a:gd name="connsiteX544" fmla="*/ 2441899 w 4730820"/>
              <a:gd name="connsiteY544" fmla="*/ 337811 h 4730820"/>
              <a:gd name="connsiteX545" fmla="*/ 2608318 w 4730820"/>
              <a:gd name="connsiteY545" fmla="*/ 347654 h 4730820"/>
              <a:gd name="connsiteX546" fmla="*/ 2785022 w 4730820"/>
              <a:gd name="connsiteY546" fmla="*/ 376659 h 4730820"/>
              <a:gd name="connsiteX547" fmla="*/ 2813591 w 4730820"/>
              <a:gd name="connsiteY547" fmla="*/ 383976 h 4730820"/>
              <a:gd name="connsiteX548" fmla="*/ 2792933 w 4730820"/>
              <a:gd name="connsiteY548" fmla="*/ 360222 h 4730820"/>
              <a:gd name="connsiteX549" fmla="*/ 2777953 w 4730820"/>
              <a:gd name="connsiteY549" fmla="*/ 246442 h 4730820"/>
              <a:gd name="connsiteX550" fmla="*/ 2847816 w 4730820"/>
              <a:gd name="connsiteY550" fmla="*/ 155396 h 4730820"/>
              <a:gd name="connsiteX551" fmla="*/ 2850501 w 4730820"/>
              <a:gd name="connsiteY551" fmla="*/ 154472 h 4730820"/>
              <a:gd name="connsiteX552" fmla="*/ 2735510 w 4730820"/>
              <a:gd name="connsiteY552" fmla="*/ 129470 h 4730820"/>
              <a:gd name="connsiteX553" fmla="*/ 2501911 w 4730820"/>
              <a:gd name="connsiteY553" fmla="*/ 103439 h 4730820"/>
              <a:gd name="connsiteX554" fmla="*/ 2264517 w 4730820"/>
              <a:gd name="connsiteY554" fmla="*/ 102384 h 4730820"/>
              <a:gd name="connsiteX555" fmla="*/ 2228910 w 4730820"/>
              <a:gd name="connsiteY555" fmla="*/ 103439 h 4730820"/>
              <a:gd name="connsiteX556" fmla="*/ 1995311 w 4730820"/>
              <a:gd name="connsiteY556" fmla="*/ 129470 h 4730820"/>
              <a:gd name="connsiteX557" fmla="*/ 1880320 w 4730820"/>
              <a:gd name="connsiteY557" fmla="*/ 154472 h 4730820"/>
              <a:gd name="connsiteX558" fmla="*/ 1883005 w 4730820"/>
              <a:gd name="connsiteY558" fmla="*/ 155396 h 4730820"/>
              <a:gd name="connsiteX559" fmla="*/ 1952867 w 4730820"/>
              <a:gd name="connsiteY559" fmla="*/ 246442 h 4730820"/>
              <a:gd name="connsiteX560" fmla="*/ 1937888 w 4730820"/>
              <a:gd name="connsiteY560" fmla="*/ 360222 h 4730820"/>
              <a:gd name="connsiteX561" fmla="*/ 1917230 w 4730820"/>
              <a:gd name="connsiteY561" fmla="*/ 383976 h 4730820"/>
              <a:gd name="connsiteX562" fmla="*/ 1945799 w 4730820"/>
              <a:gd name="connsiteY562" fmla="*/ 376659 h 4730820"/>
              <a:gd name="connsiteX563" fmla="*/ 2122503 w 4730820"/>
              <a:gd name="connsiteY563" fmla="*/ 347654 h 4730820"/>
              <a:gd name="connsiteX564" fmla="*/ 2288922 w 4730820"/>
              <a:gd name="connsiteY564" fmla="*/ 337811 h 4730820"/>
              <a:gd name="connsiteX565" fmla="*/ 2259385 w 4730820"/>
              <a:gd name="connsiteY565" fmla="*/ 317896 h 4730820"/>
              <a:gd name="connsiteX566" fmla="*/ 2215467 w 4730820"/>
              <a:gd name="connsiteY566" fmla="*/ 211870 h 4730820"/>
              <a:gd name="connsiteX567" fmla="*/ 2259385 w 4730820"/>
              <a:gd name="connsiteY567" fmla="*/ 105845 h 4730820"/>
              <a:gd name="connsiteX568" fmla="*/ 2365410 w 4730820"/>
              <a:gd name="connsiteY568" fmla="*/ 0 h 4730820"/>
              <a:gd name="connsiteX569" fmla="*/ 4730820 w 4730820"/>
              <a:gd name="connsiteY569" fmla="*/ 2365410 h 4730820"/>
              <a:gd name="connsiteX570" fmla="*/ 2365410 w 4730820"/>
              <a:gd name="connsiteY570" fmla="*/ 4730820 h 4730820"/>
              <a:gd name="connsiteX571" fmla="*/ 0 w 4730820"/>
              <a:gd name="connsiteY571" fmla="*/ 2365410 h 4730820"/>
              <a:gd name="connsiteX572" fmla="*/ 2365410 w 4730820"/>
              <a:gd name="connsiteY572" fmla="*/ 0 h 473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</a:cxnLst>
            <a:rect l="l" t="t" r="r" b="b"/>
            <a:pathLst>
              <a:path w="4730820" h="4730820">
                <a:moveTo>
                  <a:pt x="2365410" y="4446159"/>
                </a:moveTo>
                <a:cubicBezTo>
                  <a:pt x="2325209" y="4446159"/>
                  <a:pt x="2292619" y="4478749"/>
                  <a:pt x="2292619" y="4518950"/>
                </a:cubicBezTo>
                <a:cubicBezTo>
                  <a:pt x="2292619" y="4559151"/>
                  <a:pt x="2325209" y="4591741"/>
                  <a:pt x="2365410" y="4591741"/>
                </a:cubicBezTo>
                <a:cubicBezTo>
                  <a:pt x="2405611" y="4591741"/>
                  <a:pt x="2438201" y="4559151"/>
                  <a:pt x="2438201" y="4518950"/>
                </a:cubicBezTo>
                <a:cubicBezTo>
                  <a:pt x="2438201" y="4478749"/>
                  <a:pt x="2405611" y="4446159"/>
                  <a:pt x="2365410" y="4446159"/>
                </a:cubicBezTo>
                <a:close/>
                <a:moveTo>
                  <a:pt x="2932796" y="4373452"/>
                </a:moveTo>
                <a:cubicBezTo>
                  <a:pt x="2923431" y="4372148"/>
                  <a:pt x="2913656" y="4372658"/>
                  <a:pt x="2903948" y="4375260"/>
                </a:cubicBezTo>
                <a:cubicBezTo>
                  <a:pt x="2865116" y="4385664"/>
                  <a:pt x="2842072" y="4425579"/>
                  <a:pt x="2852477" y="4464410"/>
                </a:cubicBezTo>
                <a:cubicBezTo>
                  <a:pt x="2862881" y="4503241"/>
                  <a:pt x="2902796" y="4526286"/>
                  <a:pt x="2941627" y="4515881"/>
                </a:cubicBezTo>
                <a:cubicBezTo>
                  <a:pt x="2980458" y="4505476"/>
                  <a:pt x="3003503" y="4465562"/>
                  <a:pt x="2993098" y="4426731"/>
                </a:cubicBezTo>
                <a:cubicBezTo>
                  <a:pt x="2985294" y="4397607"/>
                  <a:pt x="2960892" y="4377364"/>
                  <a:pt x="2932796" y="4373452"/>
                </a:cubicBezTo>
                <a:close/>
                <a:moveTo>
                  <a:pt x="1798024" y="4373452"/>
                </a:moveTo>
                <a:cubicBezTo>
                  <a:pt x="1769929" y="4377364"/>
                  <a:pt x="1745526" y="4397607"/>
                  <a:pt x="1737723" y="4426731"/>
                </a:cubicBezTo>
                <a:cubicBezTo>
                  <a:pt x="1727318" y="4465562"/>
                  <a:pt x="1750362" y="4505476"/>
                  <a:pt x="1789194" y="4515881"/>
                </a:cubicBezTo>
                <a:cubicBezTo>
                  <a:pt x="1828025" y="4526286"/>
                  <a:pt x="1867939" y="4503241"/>
                  <a:pt x="1878344" y="4464410"/>
                </a:cubicBezTo>
                <a:cubicBezTo>
                  <a:pt x="1888749" y="4425579"/>
                  <a:pt x="1865704" y="4385664"/>
                  <a:pt x="1826873" y="4375260"/>
                </a:cubicBezTo>
                <a:cubicBezTo>
                  <a:pt x="1817165" y="4372658"/>
                  <a:pt x="1807390" y="4372148"/>
                  <a:pt x="1798024" y="4373452"/>
                </a:cubicBezTo>
                <a:close/>
                <a:moveTo>
                  <a:pt x="2814030" y="4346339"/>
                </a:moveTo>
                <a:lnTo>
                  <a:pt x="2728940" y="4365110"/>
                </a:lnTo>
                <a:cubicBezTo>
                  <a:pt x="2677665" y="4374371"/>
                  <a:pt x="2625720" y="4381707"/>
                  <a:pt x="2573183" y="4387043"/>
                </a:cubicBezTo>
                <a:lnTo>
                  <a:pt x="2442812" y="4393626"/>
                </a:lnTo>
                <a:lnTo>
                  <a:pt x="2471436" y="4412925"/>
                </a:lnTo>
                <a:cubicBezTo>
                  <a:pt x="2498570" y="4440059"/>
                  <a:pt x="2515353" y="4477545"/>
                  <a:pt x="2515353" y="4518950"/>
                </a:cubicBezTo>
                <a:cubicBezTo>
                  <a:pt x="2515353" y="4560356"/>
                  <a:pt x="2498570" y="4597842"/>
                  <a:pt x="2471436" y="4624976"/>
                </a:cubicBezTo>
                <a:lnTo>
                  <a:pt x="2469679" y="4626160"/>
                </a:lnTo>
                <a:lnTo>
                  <a:pt x="2597097" y="4619726"/>
                </a:lnTo>
                <a:cubicBezTo>
                  <a:pt x="2655680" y="4613777"/>
                  <a:pt x="2713604" y="4605596"/>
                  <a:pt x="2770781" y="4595270"/>
                </a:cubicBezTo>
                <a:lnTo>
                  <a:pt x="2852864" y="4577162"/>
                </a:lnTo>
                <a:lnTo>
                  <a:pt x="2847816" y="4575425"/>
                </a:lnTo>
                <a:cubicBezTo>
                  <a:pt x="2814583" y="4556238"/>
                  <a:pt x="2788670" y="4524373"/>
                  <a:pt x="2777953" y="4484378"/>
                </a:cubicBezTo>
                <a:cubicBezTo>
                  <a:pt x="2767237" y="4444384"/>
                  <a:pt x="2773746" y="4403832"/>
                  <a:pt x="2792933" y="4370599"/>
                </a:cubicBezTo>
                <a:close/>
                <a:moveTo>
                  <a:pt x="1916492" y="4345995"/>
                </a:moveTo>
                <a:lnTo>
                  <a:pt x="1937888" y="4370599"/>
                </a:lnTo>
                <a:cubicBezTo>
                  <a:pt x="1957075" y="4403832"/>
                  <a:pt x="1963584" y="4444384"/>
                  <a:pt x="1952867" y="4484378"/>
                </a:cubicBezTo>
                <a:cubicBezTo>
                  <a:pt x="1942151" y="4524373"/>
                  <a:pt x="1916238" y="4556238"/>
                  <a:pt x="1883005" y="4575425"/>
                </a:cubicBezTo>
                <a:lnTo>
                  <a:pt x="1877957" y="4577162"/>
                </a:lnTo>
                <a:lnTo>
                  <a:pt x="1960039" y="4595269"/>
                </a:lnTo>
                <a:cubicBezTo>
                  <a:pt x="2017217" y="4605596"/>
                  <a:pt x="2075140" y="4613777"/>
                  <a:pt x="2133723" y="4619726"/>
                </a:cubicBezTo>
                <a:lnTo>
                  <a:pt x="2261141" y="4626160"/>
                </a:lnTo>
                <a:lnTo>
                  <a:pt x="2259385" y="4624976"/>
                </a:lnTo>
                <a:cubicBezTo>
                  <a:pt x="2232250" y="4597842"/>
                  <a:pt x="2215467" y="4560356"/>
                  <a:pt x="2215467" y="4518950"/>
                </a:cubicBezTo>
                <a:cubicBezTo>
                  <a:pt x="2215467" y="4477545"/>
                  <a:pt x="2232250" y="4440059"/>
                  <a:pt x="2259385" y="4412925"/>
                </a:cubicBezTo>
                <a:lnTo>
                  <a:pt x="2288009" y="4393626"/>
                </a:lnTo>
                <a:lnTo>
                  <a:pt x="2157637" y="4387043"/>
                </a:lnTo>
                <a:cubicBezTo>
                  <a:pt x="2091967" y="4380373"/>
                  <a:pt x="2027221" y="4370577"/>
                  <a:pt x="1963550" y="4357806"/>
                </a:cubicBezTo>
                <a:close/>
                <a:moveTo>
                  <a:pt x="1420342" y="4164712"/>
                </a:moveTo>
                <a:lnTo>
                  <a:pt x="1433474" y="4191622"/>
                </a:lnTo>
                <a:cubicBezTo>
                  <a:pt x="1443406" y="4228688"/>
                  <a:pt x="1439198" y="4269543"/>
                  <a:pt x="1418495" y="4305402"/>
                </a:cubicBezTo>
                <a:cubicBezTo>
                  <a:pt x="1397792" y="4341260"/>
                  <a:pt x="1364515" y="4365332"/>
                  <a:pt x="1327448" y="4375264"/>
                </a:cubicBezTo>
                <a:lnTo>
                  <a:pt x="1319276" y="4375834"/>
                </a:lnTo>
                <a:lnTo>
                  <a:pt x="1467917" y="4446744"/>
                </a:lnTo>
                <a:cubicBezTo>
                  <a:pt x="1519841" y="4469165"/>
                  <a:pt x="1572770" y="4489699"/>
                  <a:pt x="1626618" y="4508260"/>
                </a:cubicBezTo>
                <a:lnTo>
                  <a:pt x="1682095" y="4525044"/>
                </a:lnTo>
                <a:lnTo>
                  <a:pt x="1678179" y="4520542"/>
                </a:lnTo>
                <a:cubicBezTo>
                  <a:pt x="1658992" y="4487309"/>
                  <a:pt x="1652483" y="4446757"/>
                  <a:pt x="1663199" y="4406762"/>
                </a:cubicBezTo>
                <a:cubicBezTo>
                  <a:pt x="1673916" y="4366768"/>
                  <a:pt x="1699829" y="4334903"/>
                  <a:pt x="1733062" y="4315716"/>
                </a:cubicBezTo>
                <a:lnTo>
                  <a:pt x="1761982" y="4305764"/>
                </a:lnTo>
                <a:lnTo>
                  <a:pt x="1595645" y="4246677"/>
                </a:lnTo>
                <a:cubicBezTo>
                  <a:pt x="1536881" y="4222607"/>
                  <a:pt x="1479496" y="4195865"/>
                  <a:pt x="1423641" y="4166600"/>
                </a:cubicBezTo>
                <a:close/>
                <a:moveTo>
                  <a:pt x="3311898" y="4161801"/>
                </a:moveTo>
                <a:lnTo>
                  <a:pt x="3205021" y="4216520"/>
                </a:lnTo>
                <a:cubicBezTo>
                  <a:pt x="3147384" y="4242704"/>
                  <a:pt x="3088309" y="4266275"/>
                  <a:pt x="3027947" y="4287082"/>
                </a:cubicBezTo>
                <a:lnTo>
                  <a:pt x="2967602" y="4305339"/>
                </a:lnTo>
                <a:lnTo>
                  <a:pt x="2997759" y="4315716"/>
                </a:lnTo>
                <a:cubicBezTo>
                  <a:pt x="3030992" y="4334903"/>
                  <a:pt x="3056905" y="4366768"/>
                  <a:pt x="3067621" y="4406762"/>
                </a:cubicBezTo>
                <a:cubicBezTo>
                  <a:pt x="3078338" y="4446757"/>
                  <a:pt x="3071829" y="4487309"/>
                  <a:pt x="3052642" y="4520542"/>
                </a:cubicBezTo>
                <a:lnTo>
                  <a:pt x="3048726" y="4525045"/>
                </a:lnTo>
                <a:lnTo>
                  <a:pt x="3104203" y="4508261"/>
                </a:lnTo>
                <a:cubicBezTo>
                  <a:pt x="3171513" y="4485059"/>
                  <a:pt x="3237387" y="4458774"/>
                  <a:pt x="3301657" y="4429577"/>
                </a:cubicBezTo>
                <a:lnTo>
                  <a:pt x="3407218" y="4375532"/>
                </a:lnTo>
                <a:lnTo>
                  <a:pt x="3403372" y="4375264"/>
                </a:lnTo>
                <a:cubicBezTo>
                  <a:pt x="3366306" y="4365332"/>
                  <a:pt x="3333028" y="4341260"/>
                  <a:pt x="3312326" y="4305402"/>
                </a:cubicBezTo>
                <a:cubicBezTo>
                  <a:pt x="3291623" y="4269543"/>
                  <a:pt x="3287414" y="4228688"/>
                  <a:pt x="3297346" y="4191622"/>
                </a:cubicBezTo>
                <a:close/>
                <a:moveTo>
                  <a:pt x="3433182" y="4158179"/>
                </a:moveTo>
                <a:cubicBezTo>
                  <a:pt x="3423798" y="4159343"/>
                  <a:pt x="3414488" y="4162366"/>
                  <a:pt x="3405784" y="4167391"/>
                </a:cubicBezTo>
                <a:cubicBezTo>
                  <a:pt x="3370969" y="4187492"/>
                  <a:pt x="3359041" y="4232011"/>
                  <a:pt x="3379141" y="4266826"/>
                </a:cubicBezTo>
                <a:cubicBezTo>
                  <a:pt x="3399242" y="4301641"/>
                  <a:pt x="3443760" y="4313570"/>
                  <a:pt x="3478576" y="4293469"/>
                </a:cubicBezTo>
                <a:cubicBezTo>
                  <a:pt x="3513391" y="4273369"/>
                  <a:pt x="3525319" y="4228850"/>
                  <a:pt x="3505219" y="4194035"/>
                </a:cubicBezTo>
                <a:cubicBezTo>
                  <a:pt x="3490143" y="4167924"/>
                  <a:pt x="3461333" y="4154686"/>
                  <a:pt x="3433182" y="4158179"/>
                </a:cubicBezTo>
                <a:close/>
                <a:moveTo>
                  <a:pt x="1297638" y="4158179"/>
                </a:moveTo>
                <a:cubicBezTo>
                  <a:pt x="1269487" y="4154686"/>
                  <a:pt x="1240677" y="4167924"/>
                  <a:pt x="1225601" y="4194035"/>
                </a:cubicBezTo>
                <a:cubicBezTo>
                  <a:pt x="1205501" y="4228850"/>
                  <a:pt x="1217430" y="4273369"/>
                  <a:pt x="1252245" y="4293469"/>
                </a:cubicBezTo>
                <a:cubicBezTo>
                  <a:pt x="1287060" y="4313570"/>
                  <a:pt x="1331579" y="4301641"/>
                  <a:pt x="1351679" y="4266826"/>
                </a:cubicBezTo>
                <a:cubicBezTo>
                  <a:pt x="1371780" y="4232011"/>
                  <a:pt x="1359851" y="4187492"/>
                  <a:pt x="1325036" y="4167391"/>
                </a:cubicBezTo>
                <a:cubicBezTo>
                  <a:pt x="1316332" y="4162366"/>
                  <a:pt x="1307022" y="4159343"/>
                  <a:pt x="1297638" y="4158179"/>
                </a:cubicBezTo>
                <a:close/>
                <a:moveTo>
                  <a:pt x="3744635" y="3855379"/>
                </a:moveTo>
                <a:lnTo>
                  <a:pt x="3680823" y="3914405"/>
                </a:lnTo>
                <a:cubicBezTo>
                  <a:pt x="3633179" y="3954904"/>
                  <a:pt x="3583643" y="3993244"/>
                  <a:pt x="3532366" y="4029274"/>
                </a:cubicBezTo>
                <a:lnTo>
                  <a:pt x="3447440" y="4083257"/>
                </a:lnTo>
                <a:lnTo>
                  <a:pt x="3480988" y="4085596"/>
                </a:lnTo>
                <a:cubicBezTo>
                  <a:pt x="3518054" y="4095528"/>
                  <a:pt x="3551331" y="4119600"/>
                  <a:pt x="3572034" y="4155459"/>
                </a:cubicBezTo>
                <a:cubicBezTo>
                  <a:pt x="3592737" y="4191317"/>
                  <a:pt x="3596945" y="4232172"/>
                  <a:pt x="3587014" y="4269238"/>
                </a:cubicBezTo>
                <a:lnTo>
                  <a:pt x="3585471" y="4272399"/>
                </a:lnTo>
                <a:lnTo>
                  <a:pt x="3666679" y="4220779"/>
                </a:lnTo>
                <a:cubicBezTo>
                  <a:pt x="3723858" y="4180602"/>
                  <a:pt x="3779095" y="4137850"/>
                  <a:pt x="3832223" y="4092689"/>
                </a:cubicBezTo>
                <a:lnTo>
                  <a:pt x="3892000" y="4037395"/>
                </a:lnTo>
                <a:lnTo>
                  <a:pt x="3888193" y="4038136"/>
                </a:lnTo>
                <a:cubicBezTo>
                  <a:pt x="3849819" y="4038136"/>
                  <a:pt x="3811446" y="4023497"/>
                  <a:pt x="3782167" y="3994219"/>
                </a:cubicBezTo>
                <a:cubicBezTo>
                  <a:pt x="3752889" y="3964941"/>
                  <a:pt x="3738250" y="3926567"/>
                  <a:pt x="3738250" y="3888193"/>
                </a:cubicBezTo>
                <a:close/>
                <a:moveTo>
                  <a:pt x="986185" y="3855378"/>
                </a:moveTo>
                <a:lnTo>
                  <a:pt x="992570" y="3888193"/>
                </a:lnTo>
                <a:cubicBezTo>
                  <a:pt x="992570" y="3926567"/>
                  <a:pt x="977931" y="3964941"/>
                  <a:pt x="948653" y="3994219"/>
                </a:cubicBezTo>
                <a:cubicBezTo>
                  <a:pt x="919375" y="4023497"/>
                  <a:pt x="881001" y="4038136"/>
                  <a:pt x="842627" y="4038136"/>
                </a:cubicBezTo>
                <a:lnTo>
                  <a:pt x="838820" y="4037395"/>
                </a:lnTo>
                <a:lnTo>
                  <a:pt x="898598" y="4092689"/>
                </a:lnTo>
                <a:cubicBezTo>
                  <a:pt x="941100" y="4128818"/>
                  <a:pt x="984952" y="4163405"/>
                  <a:pt x="1030068" y="4196365"/>
                </a:cubicBezTo>
                <a:lnTo>
                  <a:pt x="1146676" y="4275118"/>
                </a:lnTo>
                <a:lnTo>
                  <a:pt x="1143807" y="4269238"/>
                </a:lnTo>
                <a:cubicBezTo>
                  <a:pt x="1133875" y="4232172"/>
                  <a:pt x="1138083" y="4191317"/>
                  <a:pt x="1158786" y="4155459"/>
                </a:cubicBezTo>
                <a:cubicBezTo>
                  <a:pt x="1179489" y="4119600"/>
                  <a:pt x="1212766" y="4095528"/>
                  <a:pt x="1249832" y="4085596"/>
                </a:cubicBezTo>
                <a:lnTo>
                  <a:pt x="1280542" y="4083455"/>
                </a:lnTo>
                <a:lnTo>
                  <a:pt x="1167899" y="4007380"/>
                </a:lnTo>
                <a:cubicBezTo>
                  <a:pt x="1127439" y="3977821"/>
                  <a:pt x="1088113" y="3946804"/>
                  <a:pt x="1049998" y="3914405"/>
                </a:cubicBezTo>
                <a:close/>
                <a:moveTo>
                  <a:pt x="3888193" y="3815402"/>
                </a:moveTo>
                <a:cubicBezTo>
                  <a:pt x="3869564" y="3815402"/>
                  <a:pt x="3850935" y="3822509"/>
                  <a:pt x="3836722" y="3836722"/>
                </a:cubicBezTo>
                <a:cubicBezTo>
                  <a:pt x="3808296" y="3865149"/>
                  <a:pt x="3808296" y="3911238"/>
                  <a:pt x="3836722" y="3939664"/>
                </a:cubicBezTo>
                <a:cubicBezTo>
                  <a:pt x="3865148" y="3968091"/>
                  <a:pt x="3911238" y="3968091"/>
                  <a:pt x="3939664" y="3939664"/>
                </a:cubicBezTo>
                <a:cubicBezTo>
                  <a:pt x="3968090" y="3911238"/>
                  <a:pt x="3968090" y="3865149"/>
                  <a:pt x="3939664" y="3836722"/>
                </a:cubicBezTo>
                <a:cubicBezTo>
                  <a:pt x="3925451" y="3822509"/>
                  <a:pt x="3906822" y="3815402"/>
                  <a:pt x="3888193" y="3815402"/>
                </a:cubicBezTo>
                <a:close/>
                <a:moveTo>
                  <a:pt x="842627" y="3815402"/>
                </a:moveTo>
                <a:cubicBezTo>
                  <a:pt x="823998" y="3815402"/>
                  <a:pt x="805370" y="3822509"/>
                  <a:pt x="791156" y="3836722"/>
                </a:cubicBezTo>
                <a:cubicBezTo>
                  <a:pt x="762730" y="3865149"/>
                  <a:pt x="762730" y="3911238"/>
                  <a:pt x="791156" y="3939664"/>
                </a:cubicBezTo>
                <a:cubicBezTo>
                  <a:pt x="819583" y="3968091"/>
                  <a:pt x="865672" y="3968091"/>
                  <a:pt x="894098" y="3939664"/>
                </a:cubicBezTo>
                <a:cubicBezTo>
                  <a:pt x="922525" y="3911238"/>
                  <a:pt x="922525" y="3865149"/>
                  <a:pt x="894098" y="3836722"/>
                </a:cubicBezTo>
                <a:cubicBezTo>
                  <a:pt x="879885" y="3822509"/>
                  <a:pt x="861256" y="3815402"/>
                  <a:pt x="842627" y="3815402"/>
                </a:cubicBezTo>
                <a:close/>
                <a:moveTo>
                  <a:pt x="2937393" y="3746298"/>
                </a:moveTo>
                <a:lnTo>
                  <a:pt x="2386897" y="4296794"/>
                </a:lnTo>
                <a:lnTo>
                  <a:pt x="2562994" y="4287902"/>
                </a:lnTo>
                <a:cubicBezTo>
                  <a:pt x="2952778" y="4248317"/>
                  <a:pt x="3308316" y="4092893"/>
                  <a:pt x="3594640" y="3856597"/>
                </a:cubicBezTo>
                <a:lnTo>
                  <a:pt x="3715999" y="3746298"/>
                </a:lnTo>
                <a:close/>
                <a:moveTo>
                  <a:pt x="1954266" y="3746298"/>
                </a:moveTo>
                <a:lnTo>
                  <a:pt x="2365410" y="4157442"/>
                </a:lnTo>
                <a:lnTo>
                  <a:pt x="2776554" y="3746298"/>
                </a:lnTo>
                <a:close/>
                <a:moveTo>
                  <a:pt x="1014821" y="3746298"/>
                </a:moveTo>
                <a:lnTo>
                  <a:pt x="1136181" y="3856597"/>
                </a:lnTo>
                <a:cubicBezTo>
                  <a:pt x="1422505" y="4092893"/>
                  <a:pt x="1778043" y="4248317"/>
                  <a:pt x="2167827" y="4287902"/>
                </a:cubicBezTo>
                <a:lnTo>
                  <a:pt x="2343924" y="4296794"/>
                </a:lnTo>
                <a:lnTo>
                  <a:pt x="1793428" y="3746298"/>
                </a:lnTo>
                <a:close/>
                <a:moveTo>
                  <a:pt x="4083418" y="3449743"/>
                </a:moveTo>
                <a:lnTo>
                  <a:pt x="4014558" y="3553035"/>
                </a:lnTo>
                <a:cubicBezTo>
                  <a:pt x="3985237" y="3593679"/>
                  <a:pt x="3954451" y="3633195"/>
                  <a:pt x="3922277" y="3671506"/>
                </a:cubicBezTo>
                <a:lnTo>
                  <a:pt x="3855450" y="3744622"/>
                </a:lnTo>
                <a:lnTo>
                  <a:pt x="3888193" y="3738250"/>
                </a:lnTo>
                <a:cubicBezTo>
                  <a:pt x="3926567" y="3738250"/>
                  <a:pt x="3964940" y="3752889"/>
                  <a:pt x="3994219" y="3782168"/>
                </a:cubicBezTo>
                <a:cubicBezTo>
                  <a:pt x="4023497" y="3811446"/>
                  <a:pt x="4038136" y="3849820"/>
                  <a:pt x="4038136" y="3888193"/>
                </a:cubicBezTo>
                <a:lnTo>
                  <a:pt x="4037411" y="3891917"/>
                </a:lnTo>
                <a:lnTo>
                  <a:pt x="4101467" y="3821834"/>
                </a:lnTo>
                <a:cubicBezTo>
                  <a:pt x="4137344" y="3779113"/>
                  <a:pt x="4171674" y="3735049"/>
                  <a:pt x="4204369" y="3689727"/>
                </a:cubicBezTo>
                <a:lnTo>
                  <a:pt x="4274581" y="3584407"/>
                </a:lnTo>
                <a:lnTo>
                  <a:pt x="4269238" y="3587014"/>
                </a:lnTo>
                <a:cubicBezTo>
                  <a:pt x="4232172" y="3596946"/>
                  <a:pt x="4191317" y="3592738"/>
                  <a:pt x="4155458" y="3572035"/>
                </a:cubicBezTo>
                <a:cubicBezTo>
                  <a:pt x="4119600" y="3551332"/>
                  <a:pt x="4095528" y="3518055"/>
                  <a:pt x="4085596" y="3480988"/>
                </a:cubicBezTo>
                <a:close/>
                <a:moveTo>
                  <a:pt x="647564" y="3447433"/>
                </a:moveTo>
                <a:lnTo>
                  <a:pt x="645224" y="3480988"/>
                </a:lnTo>
                <a:cubicBezTo>
                  <a:pt x="635292" y="3518055"/>
                  <a:pt x="611220" y="3551332"/>
                  <a:pt x="575362" y="3572035"/>
                </a:cubicBezTo>
                <a:cubicBezTo>
                  <a:pt x="539504" y="3592738"/>
                  <a:pt x="498648" y="3596946"/>
                  <a:pt x="461582" y="3587014"/>
                </a:cubicBezTo>
                <a:lnTo>
                  <a:pt x="458265" y="3585395"/>
                </a:lnTo>
                <a:lnTo>
                  <a:pt x="502238" y="3655502"/>
                </a:lnTo>
                <a:cubicBezTo>
                  <a:pt x="542079" y="3712933"/>
                  <a:pt x="584507" y="3768433"/>
                  <a:pt x="629354" y="3821834"/>
                </a:cubicBezTo>
                <a:lnTo>
                  <a:pt x="693409" y="3891918"/>
                </a:lnTo>
                <a:lnTo>
                  <a:pt x="692684" y="3888193"/>
                </a:lnTo>
                <a:cubicBezTo>
                  <a:pt x="692684" y="3849820"/>
                  <a:pt x="707324" y="3811446"/>
                  <a:pt x="736602" y="3782168"/>
                </a:cubicBezTo>
                <a:cubicBezTo>
                  <a:pt x="765880" y="3752889"/>
                  <a:pt x="804254" y="3738250"/>
                  <a:pt x="842627" y="3738250"/>
                </a:cubicBezTo>
                <a:lnTo>
                  <a:pt x="875371" y="3744622"/>
                </a:lnTo>
                <a:lnTo>
                  <a:pt x="808544" y="3671506"/>
                </a:lnTo>
                <a:cubicBezTo>
                  <a:pt x="768327" y="3623617"/>
                  <a:pt x="730278" y="3573845"/>
                  <a:pt x="694549" y="3522342"/>
                </a:cubicBezTo>
                <a:close/>
                <a:moveTo>
                  <a:pt x="4239428" y="3369929"/>
                </a:moveTo>
                <a:cubicBezTo>
                  <a:pt x="4211277" y="3366436"/>
                  <a:pt x="4182467" y="3379673"/>
                  <a:pt x="4167391" y="3405785"/>
                </a:cubicBezTo>
                <a:cubicBezTo>
                  <a:pt x="4147291" y="3440600"/>
                  <a:pt x="4159219" y="3485119"/>
                  <a:pt x="4194034" y="3505219"/>
                </a:cubicBezTo>
                <a:cubicBezTo>
                  <a:pt x="4228850" y="3525320"/>
                  <a:pt x="4273368" y="3513391"/>
                  <a:pt x="4293469" y="3478576"/>
                </a:cubicBezTo>
                <a:cubicBezTo>
                  <a:pt x="4313569" y="3443761"/>
                  <a:pt x="4301641" y="3399242"/>
                  <a:pt x="4266826" y="3379141"/>
                </a:cubicBezTo>
                <a:cubicBezTo>
                  <a:pt x="4258122" y="3374116"/>
                  <a:pt x="4248812" y="3371093"/>
                  <a:pt x="4239428" y="3369929"/>
                </a:cubicBezTo>
                <a:close/>
                <a:moveTo>
                  <a:pt x="491392" y="3369929"/>
                </a:moveTo>
                <a:cubicBezTo>
                  <a:pt x="482009" y="3371093"/>
                  <a:pt x="472699" y="3374116"/>
                  <a:pt x="463995" y="3379141"/>
                </a:cubicBezTo>
                <a:cubicBezTo>
                  <a:pt x="429180" y="3399242"/>
                  <a:pt x="417251" y="3443761"/>
                  <a:pt x="437351" y="3478576"/>
                </a:cubicBezTo>
                <a:cubicBezTo>
                  <a:pt x="457452" y="3513391"/>
                  <a:pt x="501971" y="3525320"/>
                  <a:pt x="536786" y="3505219"/>
                </a:cubicBezTo>
                <a:cubicBezTo>
                  <a:pt x="571601" y="3485119"/>
                  <a:pt x="583530" y="3440600"/>
                  <a:pt x="563429" y="3405785"/>
                </a:cubicBezTo>
                <a:cubicBezTo>
                  <a:pt x="548354" y="3379673"/>
                  <a:pt x="519543" y="3366436"/>
                  <a:pt x="491392" y="3369929"/>
                </a:cubicBezTo>
                <a:close/>
                <a:moveTo>
                  <a:pt x="3632568" y="3051123"/>
                </a:moveTo>
                <a:lnTo>
                  <a:pt x="3051123" y="3632568"/>
                </a:lnTo>
                <a:lnTo>
                  <a:pt x="3632568" y="3632568"/>
                </a:lnTo>
                <a:close/>
                <a:moveTo>
                  <a:pt x="1098252" y="3051123"/>
                </a:moveTo>
                <a:lnTo>
                  <a:pt x="1098252" y="3632568"/>
                </a:lnTo>
                <a:lnTo>
                  <a:pt x="1679698" y="3632568"/>
                </a:lnTo>
                <a:close/>
                <a:moveTo>
                  <a:pt x="4305520" y="2968130"/>
                </a:moveTo>
                <a:lnTo>
                  <a:pt x="4251338" y="3123697"/>
                </a:lnTo>
                <a:cubicBezTo>
                  <a:pt x="4227616" y="3182639"/>
                  <a:pt x="4201212" y="3240212"/>
                  <a:pt x="4172276" y="3296266"/>
                </a:cubicBezTo>
                <a:lnTo>
                  <a:pt x="4164082" y="3310786"/>
                </a:lnTo>
                <a:lnTo>
                  <a:pt x="4191622" y="3297346"/>
                </a:lnTo>
                <a:cubicBezTo>
                  <a:pt x="4228688" y="3287415"/>
                  <a:pt x="4269544" y="3291623"/>
                  <a:pt x="4305402" y="3312326"/>
                </a:cubicBezTo>
                <a:cubicBezTo>
                  <a:pt x="4341260" y="3333028"/>
                  <a:pt x="4365332" y="3366306"/>
                  <a:pt x="4375264" y="3403372"/>
                </a:cubicBezTo>
                <a:lnTo>
                  <a:pt x="4375813" y="3411249"/>
                </a:lnTo>
                <a:lnTo>
                  <a:pt x="4380240" y="3403405"/>
                </a:lnTo>
                <a:cubicBezTo>
                  <a:pt x="4412506" y="3340899"/>
                  <a:pt x="4441950" y="3276699"/>
                  <a:pt x="4468401" y="3210974"/>
                </a:cubicBezTo>
                <a:lnTo>
                  <a:pt x="4524853" y="3048892"/>
                </a:lnTo>
                <a:lnTo>
                  <a:pt x="4520541" y="3052642"/>
                </a:lnTo>
                <a:cubicBezTo>
                  <a:pt x="4487309" y="3071828"/>
                  <a:pt x="4446757" y="3078337"/>
                  <a:pt x="4406762" y="3067621"/>
                </a:cubicBezTo>
                <a:cubicBezTo>
                  <a:pt x="4366767" y="3056904"/>
                  <a:pt x="4334903" y="3030991"/>
                  <a:pt x="4315716" y="2997759"/>
                </a:cubicBezTo>
                <a:close/>
                <a:moveTo>
                  <a:pt x="425413" y="2967802"/>
                </a:moveTo>
                <a:lnTo>
                  <a:pt x="415105" y="2997759"/>
                </a:lnTo>
                <a:cubicBezTo>
                  <a:pt x="395918" y="3030991"/>
                  <a:pt x="364053" y="3056904"/>
                  <a:pt x="324058" y="3067621"/>
                </a:cubicBezTo>
                <a:cubicBezTo>
                  <a:pt x="284064" y="3078337"/>
                  <a:pt x="243512" y="3071828"/>
                  <a:pt x="210279" y="3052642"/>
                </a:cubicBezTo>
                <a:lnTo>
                  <a:pt x="205477" y="3048465"/>
                </a:lnTo>
                <a:lnTo>
                  <a:pt x="218074" y="3091056"/>
                </a:lnTo>
                <a:cubicBezTo>
                  <a:pt x="240874" y="3158552"/>
                  <a:pt x="266768" y="3224623"/>
                  <a:pt x="295586" y="3289101"/>
                </a:cubicBezTo>
                <a:lnTo>
                  <a:pt x="355272" y="3407449"/>
                </a:lnTo>
                <a:lnTo>
                  <a:pt x="355557" y="3403372"/>
                </a:lnTo>
                <a:cubicBezTo>
                  <a:pt x="365488" y="3366306"/>
                  <a:pt x="389561" y="3333028"/>
                  <a:pt x="425419" y="3312326"/>
                </a:cubicBezTo>
                <a:cubicBezTo>
                  <a:pt x="461277" y="3291623"/>
                  <a:pt x="502132" y="3287415"/>
                  <a:pt x="539198" y="3297346"/>
                </a:cubicBezTo>
                <a:lnTo>
                  <a:pt x="568739" y="3311761"/>
                </a:lnTo>
                <a:lnTo>
                  <a:pt x="509227" y="3193760"/>
                </a:lnTo>
                <a:cubicBezTo>
                  <a:pt x="483384" y="3135938"/>
                  <a:pt x="460163" y="3076686"/>
                  <a:pt x="439716" y="3016157"/>
                </a:cubicBezTo>
                <a:close/>
                <a:moveTo>
                  <a:pt x="4435561" y="2850669"/>
                </a:moveTo>
                <a:cubicBezTo>
                  <a:pt x="4407466" y="2854581"/>
                  <a:pt x="4383063" y="2874824"/>
                  <a:pt x="4375259" y="2903947"/>
                </a:cubicBezTo>
                <a:cubicBezTo>
                  <a:pt x="4364855" y="2942779"/>
                  <a:pt x="4387899" y="2982693"/>
                  <a:pt x="4426730" y="2993098"/>
                </a:cubicBezTo>
                <a:cubicBezTo>
                  <a:pt x="4465561" y="3003503"/>
                  <a:pt x="4505476" y="2980458"/>
                  <a:pt x="4515881" y="2941627"/>
                </a:cubicBezTo>
                <a:cubicBezTo>
                  <a:pt x="4526285" y="2902796"/>
                  <a:pt x="4503241" y="2862881"/>
                  <a:pt x="4464410" y="2852476"/>
                </a:cubicBezTo>
                <a:cubicBezTo>
                  <a:pt x="4454702" y="2849875"/>
                  <a:pt x="4444927" y="2849365"/>
                  <a:pt x="4435561" y="2850669"/>
                </a:cubicBezTo>
                <a:close/>
                <a:moveTo>
                  <a:pt x="295259" y="2850669"/>
                </a:moveTo>
                <a:cubicBezTo>
                  <a:pt x="285894" y="2849365"/>
                  <a:pt x="276119" y="2849875"/>
                  <a:pt x="266411" y="2852476"/>
                </a:cubicBezTo>
                <a:cubicBezTo>
                  <a:pt x="227579" y="2862881"/>
                  <a:pt x="204535" y="2902796"/>
                  <a:pt x="214940" y="2941627"/>
                </a:cubicBezTo>
                <a:cubicBezTo>
                  <a:pt x="225344" y="2980458"/>
                  <a:pt x="265259" y="3003503"/>
                  <a:pt x="304090" y="2993098"/>
                </a:cubicBezTo>
                <a:cubicBezTo>
                  <a:pt x="342921" y="2982693"/>
                  <a:pt x="365966" y="2942779"/>
                  <a:pt x="355561" y="2903947"/>
                </a:cubicBezTo>
                <a:cubicBezTo>
                  <a:pt x="347757" y="2874824"/>
                  <a:pt x="323355" y="2854581"/>
                  <a:pt x="295259" y="2850669"/>
                </a:cubicBezTo>
                <a:close/>
                <a:moveTo>
                  <a:pt x="4393853" y="2443150"/>
                </a:moveTo>
                <a:lnTo>
                  <a:pt x="4388304" y="2560362"/>
                </a:lnTo>
                <a:cubicBezTo>
                  <a:pt x="4382042" y="2626152"/>
                  <a:pt x="4372643" y="2691028"/>
                  <a:pt x="4360259" y="2754838"/>
                </a:cubicBezTo>
                <a:lnTo>
                  <a:pt x="4345649" y="2814630"/>
                </a:lnTo>
                <a:lnTo>
                  <a:pt x="4370598" y="2792933"/>
                </a:lnTo>
                <a:cubicBezTo>
                  <a:pt x="4403831" y="2773746"/>
                  <a:pt x="4444384" y="2767237"/>
                  <a:pt x="4484378" y="2777953"/>
                </a:cubicBezTo>
                <a:cubicBezTo>
                  <a:pt x="4524373" y="2788670"/>
                  <a:pt x="4556237" y="2814583"/>
                  <a:pt x="4575424" y="2847816"/>
                </a:cubicBezTo>
                <a:lnTo>
                  <a:pt x="4576984" y="2852349"/>
                </a:lnTo>
                <a:lnTo>
                  <a:pt x="4589859" y="2799660"/>
                </a:lnTo>
                <a:cubicBezTo>
                  <a:pt x="4603669" y="2728506"/>
                  <a:pt x="4614149" y="2656163"/>
                  <a:pt x="4621132" y="2582801"/>
                </a:cubicBezTo>
                <a:lnTo>
                  <a:pt x="4626513" y="2469156"/>
                </a:lnTo>
                <a:lnTo>
                  <a:pt x="4624976" y="2471436"/>
                </a:lnTo>
                <a:cubicBezTo>
                  <a:pt x="4597841" y="2498570"/>
                  <a:pt x="4560355" y="2515353"/>
                  <a:pt x="4518950" y="2515353"/>
                </a:cubicBezTo>
                <a:cubicBezTo>
                  <a:pt x="4477544" y="2515353"/>
                  <a:pt x="4440059" y="2498570"/>
                  <a:pt x="4412924" y="2471436"/>
                </a:cubicBezTo>
                <a:close/>
                <a:moveTo>
                  <a:pt x="336967" y="2443150"/>
                </a:moveTo>
                <a:lnTo>
                  <a:pt x="317896" y="2471436"/>
                </a:lnTo>
                <a:cubicBezTo>
                  <a:pt x="290762" y="2498570"/>
                  <a:pt x="253276" y="2515353"/>
                  <a:pt x="211870" y="2515353"/>
                </a:cubicBezTo>
                <a:cubicBezTo>
                  <a:pt x="170465" y="2515353"/>
                  <a:pt x="132979" y="2498570"/>
                  <a:pt x="105845" y="2471436"/>
                </a:cubicBezTo>
                <a:lnTo>
                  <a:pt x="104307" y="2469156"/>
                </a:lnTo>
                <a:lnTo>
                  <a:pt x="109688" y="2582801"/>
                </a:lnTo>
                <a:cubicBezTo>
                  <a:pt x="115275" y="2641491"/>
                  <a:pt x="123099" y="2699528"/>
                  <a:pt x="133076" y="2756826"/>
                </a:cubicBezTo>
                <a:lnTo>
                  <a:pt x="153643" y="2852910"/>
                </a:lnTo>
                <a:lnTo>
                  <a:pt x="155396" y="2847816"/>
                </a:lnTo>
                <a:cubicBezTo>
                  <a:pt x="174583" y="2814583"/>
                  <a:pt x="206448" y="2788670"/>
                  <a:pt x="246442" y="2777953"/>
                </a:cubicBezTo>
                <a:cubicBezTo>
                  <a:pt x="286437" y="2767237"/>
                  <a:pt x="326989" y="2773746"/>
                  <a:pt x="360222" y="2792933"/>
                </a:cubicBezTo>
                <a:lnTo>
                  <a:pt x="384361" y="2813925"/>
                </a:lnTo>
                <a:lnTo>
                  <a:pt x="363491" y="2716425"/>
                </a:lnTo>
                <a:cubicBezTo>
                  <a:pt x="354544" y="2665041"/>
                  <a:pt x="347526" y="2612994"/>
                  <a:pt x="342517" y="2560362"/>
                </a:cubicBezTo>
                <a:close/>
                <a:moveTo>
                  <a:pt x="4296794" y="2386897"/>
                </a:moveTo>
                <a:lnTo>
                  <a:pt x="3746298" y="2937393"/>
                </a:lnTo>
                <a:lnTo>
                  <a:pt x="3746298" y="3715999"/>
                </a:lnTo>
                <a:lnTo>
                  <a:pt x="3856597" y="3594640"/>
                </a:lnTo>
                <a:cubicBezTo>
                  <a:pt x="4092892" y="3308316"/>
                  <a:pt x="4248317" y="2952778"/>
                  <a:pt x="4287902" y="2562994"/>
                </a:cubicBezTo>
                <a:close/>
                <a:moveTo>
                  <a:pt x="434026" y="2386897"/>
                </a:moveTo>
                <a:lnTo>
                  <a:pt x="442918" y="2562994"/>
                </a:lnTo>
                <a:cubicBezTo>
                  <a:pt x="482503" y="2952778"/>
                  <a:pt x="637928" y="3308316"/>
                  <a:pt x="874223" y="3594640"/>
                </a:cubicBezTo>
                <a:lnTo>
                  <a:pt x="984522" y="3715999"/>
                </a:lnTo>
                <a:lnTo>
                  <a:pt x="984522" y="2937393"/>
                </a:lnTo>
                <a:close/>
                <a:moveTo>
                  <a:pt x="4518950" y="2292619"/>
                </a:moveTo>
                <a:cubicBezTo>
                  <a:pt x="4478749" y="2292619"/>
                  <a:pt x="4446159" y="2325209"/>
                  <a:pt x="4446159" y="2365410"/>
                </a:cubicBezTo>
                <a:cubicBezTo>
                  <a:pt x="4446159" y="2405611"/>
                  <a:pt x="4478749" y="2438201"/>
                  <a:pt x="4518950" y="2438201"/>
                </a:cubicBezTo>
                <a:cubicBezTo>
                  <a:pt x="4559151" y="2438201"/>
                  <a:pt x="4591741" y="2405611"/>
                  <a:pt x="4591741" y="2365410"/>
                </a:cubicBezTo>
                <a:cubicBezTo>
                  <a:pt x="4591741" y="2325209"/>
                  <a:pt x="4559151" y="2292619"/>
                  <a:pt x="4518950" y="2292619"/>
                </a:cubicBezTo>
                <a:close/>
                <a:moveTo>
                  <a:pt x="211870" y="2292619"/>
                </a:moveTo>
                <a:cubicBezTo>
                  <a:pt x="171669" y="2292619"/>
                  <a:pt x="139079" y="2325209"/>
                  <a:pt x="139079" y="2365410"/>
                </a:cubicBezTo>
                <a:cubicBezTo>
                  <a:pt x="139079" y="2405611"/>
                  <a:pt x="171669" y="2438201"/>
                  <a:pt x="211870" y="2438201"/>
                </a:cubicBezTo>
                <a:cubicBezTo>
                  <a:pt x="252071" y="2438201"/>
                  <a:pt x="284661" y="2405611"/>
                  <a:pt x="284661" y="2365410"/>
                </a:cubicBezTo>
                <a:cubicBezTo>
                  <a:pt x="284661" y="2325209"/>
                  <a:pt x="252071" y="2292619"/>
                  <a:pt x="211870" y="2292619"/>
                </a:cubicBezTo>
                <a:close/>
                <a:moveTo>
                  <a:pt x="3746298" y="1954266"/>
                </a:moveTo>
                <a:lnTo>
                  <a:pt x="3746298" y="2776554"/>
                </a:lnTo>
                <a:lnTo>
                  <a:pt x="4157442" y="2365410"/>
                </a:lnTo>
                <a:close/>
                <a:moveTo>
                  <a:pt x="984522" y="1954266"/>
                </a:moveTo>
                <a:lnTo>
                  <a:pt x="573378" y="2365410"/>
                </a:lnTo>
                <a:lnTo>
                  <a:pt x="984522" y="2776554"/>
                </a:lnTo>
                <a:close/>
                <a:moveTo>
                  <a:pt x="153753" y="1878229"/>
                </a:moveTo>
                <a:lnTo>
                  <a:pt x="140108" y="1935581"/>
                </a:lnTo>
                <a:cubicBezTo>
                  <a:pt x="127608" y="2000681"/>
                  <a:pt x="117894" y="2066771"/>
                  <a:pt x="111094" y="2133723"/>
                </a:cubicBezTo>
                <a:lnTo>
                  <a:pt x="104660" y="2261141"/>
                </a:lnTo>
                <a:lnTo>
                  <a:pt x="105845" y="2259385"/>
                </a:lnTo>
                <a:cubicBezTo>
                  <a:pt x="132979" y="2232250"/>
                  <a:pt x="170465" y="2215467"/>
                  <a:pt x="211870" y="2215467"/>
                </a:cubicBezTo>
                <a:cubicBezTo>
                  <a:pt x="253276" y="2215467"/>
                  <a:pt x="290762" y="2232250"/>
                  <a:pt x="317896" y="2259385"/>
                </a:cubicBezTo>
                <a:lnTo>
                  <a:pt x="337195" y="2288009"/>
                </a:lnTo>
                <a:lnTo>
                  <a:pt x="343778" y="2157637"/>
                </a:lnTo>
                <a:cubicBezTo>
                  <a:pt x="349469" y="2101599"/>
                  <a:pt x="357437" y="2046233"/>
                  <a:pt x="367588" y="1991634"/>
                </a:cubicBezTo>
                <a:lnTo>
                  <a:pt x="384758" y="1916550"/>
                </a:lnTo>
                <a:lnTo>
                  <a:pt x="360222" y="1937888"/>
                </a:lnTo>
                <a:cubicBezTo>
                  <a:pt x="326989" y="1957074"/>
                  <a:pt x="286437" y="1963584"/>
                  <a:pt x="246442" y="1952867"/>
                </a:cubicBezTo>
                <a:cubicBezTo>
                  <a:pt x="206448" y="1942150"/>
                  <a:pt x="174583" y="1916237"/>
                  <a:pt x="155396" y="1883005"/>
                </a:cubicBezTo>
                <a:close/>
                <a:moveTo>
                  <a:pt x="4577386" y="1877303"/>
                </a:moveTo>
                <a:lnTo>
                  <a:pt x="4575424" y="1883005"/>
                </a:lnTo>
                <a:cubicBezTo>
                  <a:pt x="4556237" y="1916237"/>
                  <a:pt x="4524373" y="1942150"/>
                  <a:pt x="4484378" y="1952867"/>
                </a:cubicBezTo>
                <a:cubicBezTo>
                  <a:pt x="4444384" y="1963584"/>
                  <a:pt x="4403831" y="1957074"/>
                  <a:pt x="4370598" y="1937888"/>
                </a:cubicBezTo>
                <a:lnTo>
                  <a:pt x="4346063" y="1916550"/>
                </a:lnTo>
                <a:lnTo>
                  <a:pt x="4363232" y="1991634"/>
                </a:lnTo>
                <a:cubicBezTo>
                  <a:pt x="4373383" y="2046233"/>
                  <a:pt x="4381351" y="2101599"/>
                  <a:pt x="4387042" y="2157637"/>
                </a:cubicBezTo>
                <a:lnTo>
                  <a:pt x="4393626" y="2288008"/>
                </a:lnTo>
                <a:lnTo>
                  <a:pt x="4412924" y="2259385"/>
                </a:lnTo>
                <a:cubicBezTo>
                  <a:pt x="4440059" y="2232250"/>
                  <a:pt x="4477544" y="2215467"/>
                  <a:pt x="4518950" y="2215467"/>
                </a:cubicBezTo>
                <a:cubicBezTo>
                  <a:pt x="4560355" y="2215467"/>
                  <a:pt x="4597841" y="2232250"/>
                  <a:pt x="4624976" y="2259385"/>
                </a:cubicBezTo>
                <a:lnTo>
                  <a:pt x="4626160" y="2261141"/>
                </a:lnTo>
                <a:lnTo>
                  <a:pt x="4619726" y="2133723"/>
                </a:lnTo>
                <a:cubicBezTo>
                  <a:pt x="4614287" y="2080162"/>
                  <a:pt x="4606982" y="2027151"/>
                  <a:pt x="4597877" y="1974758"/>
                </a:cubicBezTo>
                <a:close/>
                <a:moveTo>
                  <a:pt x="2365410" y="1831803"/>
                </a:moveTo>
                <a:cubicBezTo>
                  <a:pt x="2070707" y="1831803"/>
                  <a:pt x="1831803" y="2070707"/>
                  <a:pt x="1831803" y="2365410"/>
                </a:cubicBezTo>
                <a:cubicBezTo>
                  <a:pt x="1831803" y="2660113"/>
                  <a:pt x="2070707" y="2899017"/>
                  <a:pt x="2365410" y="2899017"/>
                </a:cubicBezTo>
                <a:cubicBezTo>
                  <a:pt x="2660113" y="2899017"/>
                  <a:pt x="2899017" y="2660113"/>
                  <a:pt x="2899017" y="2365410"/>
                </a:cubicBezTo>
                <a:cubicBezTo>
                  <a:pt x="2899017" y="2070707"/>
                  <a:pt x="2660113" y="1831803"/>
                  <a:pt x="2365410" y="1831803"/>
                </a:cubicBezTo>
                <a:close/>
                <a:moveTo>
                  <a:pt x="2365410" y="1761345"/>
                </a:moveTo>
                <a:cubicBezTo>
                  <a:pt x="2699026" y="1761345"/>
                  <a:pt x="2969475" y="2031794"/>
                  <a:pt x="2969475" y="2365410"/>
                </a:cubicBezTo>
                <a:cubicBezTo>
                  <a:pt x="2969475" y="2699026"/>
                  <a:pt x="2699026" y="2969475"/>
                  <a:pt x="2365410" y="2969475"/>
                </a:cubicBezTo>
                <a:cubicBezTo>
                  <a:pt x="2031794" y="2969475"/>
                  <a:pt x="1761345" y="2699026"/>
                  <a:pt x="1761345" y="2365410"/>
                </a:cubicBezTo>
                <a:cubicBezTo>
                  <a:pt x="1761345" y="2031794"/>
                  <a:pt x="2031794" y="1761345"/>
                  <a:pt x="2365410" y="1761345"/>
                </a:cubicBezTo>
                <a:close/>
                <a:moveTo>
                  <a:pt x="4455578" y="1735915"/>
                </a:moveTo>
                <a:cubicBezTo>
                  <a:pt x="4446213" y="1734611"/>
                  <a:pt x="4436438" y="1735121"/>
                  <a:pt x="4426730" y="1737722"/>
                </a:cubicBezTo>
                <a:cubicBezTo>
                  <a:pt x="4387899" y="1748127"/>
                  <a:pt x="4364855" y="1788042"/>
                  <a:pt x="4375259" y="1826873"/>
                </a:cubicBezTo>
                <a:cubicBezTo>
                  <a:pt x="4385664" y="1865704"/>
                  <a:pt x="4425579" y="1888749"/>
                  <a:pt x="4464410" y="1878344"/>
                </a:cubicBezTo>
                <a:cubicBezTo>
                  <a:pt x="4503241" y="1867939"/>
                  <a:pt x="4526285" y="1828025"/>
                  <a:pt x="4515881" y="1789193"/>
                </a:cubicBezTo>
                <a:cubicBezTo>
                  <a:pt x="4508077" y="1760070"/>
                  <a:pt x="4483674" y="1739827"/>
                  <a:pt x="4455578" y="1735915"/>
                </a:cubicBezTo>
                <a:close/>
                <a:moveTo>
                  <a:pt x="275241" y="1735915"/>
                </a:moveTo>
                <a:cubicBezTo>
                  <a:pt x="247146" y="1739827"/>
                  <a:pt x="222743" y="1760070"/>
                  <a:pt x="214940" y="1789193"/>
                </a:cubicBezTo>
                <a:cubicBezTo>
                  <a:pt x="204535" y="1828025"/>
                  <a:pt x="227579" y="1867939"/>
                  <a:pt x="266411" y="1878344"/>
                </a:cubicBezTo>
                <a:cubicBezTo>
                  <a:pt x="305242" y="1888749"/>
                  <a:pt x="345156" y="1865704"/>
                  <a:pt x="355561" y="1826873"/>
                </a:cubicBezTo>
                <a:cubicBezTo>
                  <a:pt x="365966" y="1788042"/>
                  <a:pt x="342921" y="1748127"/>
                  <a:pt x="304090" y="1737722"/>
                </a:cubicBezTo>
                <a:cubicBezTo>
                  <a:pt x="294382" y="1735121"/>
                  <a:pt x="284607" y="1734611"/>
                  <a:pt x="275241" y="1735915"/>
                </a:cubicBezTo>
                <a:close/>
                <a:moveTo>
                  <a:pt x="2365410" y="1465434"/>
                </a:moveTo>
                <a:cubicBezTo>
                  <a:pt x="1868367" y="1465434"/>
                  <a:pt x="1465434" y="1868367"/>
                  <a:pt x="1465434" y="2365410"/>
                </a:cubicBezTo>
                <a:cubicBezTo>
                  <a:pt x="1465434" y="2862453"/>
                  <a:pt x="1868367" y="3265386"/>
                  <a:pt x="2365410" y="3265386"/>
                </a:cubicBezTo>
                <a:cubicBezTo>
                  <a:pt x="2862453" y="3265386"/>
                  <a:pt x="3265386" y="2862453"/>
                  <a:pt x="3265386" y="2365410"/>
                </a:cubicBezTo>
                <a:cubicBezTo>
                  <a:pt x="3265386" y="1868367"/>
                  <a:pt x="2862453" y="1465434"/>
                  <a:pt x="2365410" y="1465434"/>
                </a:cubicBezTo>
                <a:close/>
                <a:moveTo>
                  <a:pt x="2365410" y="1346600"/>
                </a:moveTo>
                <a:cubicBezTo>
                  <a:pt x="2928083" y="1346600"/>
                  <a:pt x="3384220" y="1802737"/>
                  <a:pt x="3384220" y="2365410"/>
                </a:cubicBezTo>
                <a:cubicBezTo>
                  <a:pt x="3384220" y="2928083"/>
                  <a:pt x="2928083" y="3384220"/>
                  <a:pt x="2365410" y="3384220"/>
                </a:cubicBezTo>
                <a:cubicBezTo>
                  <a:pt x="1802737" y="3384220"/>
                  <a:pt x="1346600" y="2928083"/>
                  <a:pt x="1346600" y="2365410"/>
                </a:cubicBezTo>
                <a:cubicBezTo>
                  <a:pt x="1346600" y="1802737"/>
                  <a:pt x="1802737" y="1346600"/>
                  <a:pt x="2365410" y="1346600"/>
                </a:cubicBezTo>
                <a:close/>
                <a:moveTo>
                  <a:pt x="355137" y="1321428"/>
                </a:moveTo>
                <a:lnTo>
                  <a:pt x="324343" y="1379905"/>
                </a:lnTo>
                <a:cubicBezTo>
                  <a:pt x="296288" y="1437901"/>
                  <a:pt x="270633" y="1497276"/>
                  <a:pt x="247505" y="1557898"/>
                </a:cubicBezTo>
                <a:lnTo>
                  <a:pt x="206390" y="1681561"/>
                </a:lnTo>
                <a:lnTo>
                  <a:pt x="210279" y="1678179"/>
                </a:lnTo>
                <a:cubicBezTo>
                  <a:pt x="243512" y="1658992"/>
                  <a:pt x="284064" y="1652483"/>
                  <a:pt x="324058" y="1663199"/>
                </a:cubicBezTo>
                <a:cubicBezTo>
                  <a:pt x="364053" y="1673916"/>
                  <a:pt x="395918" y="1699829"/>
                  <a:pt x="415105" y="1733062"/>
                </a:cubicBezTo>
                <a:lnTo>
                  <a:pt x="425597" y="1763554"/>
                </a:lnTo>
                <a:lnTo>
                  <a:pt x="453938" y="1673999"/>
                </a:lnTo>
                <a:cubicBezTo>
                  <a:pt x="472445" y="1622845"/>
                  <a:pt x="492947" y="1572646"/>
                  <a:pt x="515350" y="1523495"/>
                </a:cubicBezTo>
                <a:lnTo>
                  <a:pt x="567871" y="1419482"/>
                </a:lnTo>
                <a:lnTo>
                  <a:pt x="539198" y="1433474"/>
                </a:lnTo>
                <a:cubicBezTo>
                  <a:pt x="502132" y="1443406"/>
                  <a:pt x="461277" y="1439197"/>
                  <a:pt x="425419" y="1418495"/>
                </a:cubicBezTo>
                <a:cubicBezTo>
                  <a:pt x="389561" y="1397792"/>
                  <a:pt x="365488" y="1364515"/>
                  <a:pt x="355557" y="1327448"/>
                </a:cubicBezTo>
                <a:close/>
                <a:moveTo>
                  <a:pt x="4375803" y="1319717"/>
                </a:moveTo>
                <a:lnTo>
                  <a:pt x="4375264" y="1327448"/>
                </a:lnTo>
                <a:cubicBezTo>
                  <a:pt x="4365332" y="1364515"/>
                  <a:pt x="4341260" y="1397792"/>
                  <a:pt x="4305402" y="1418495"/>
                </a:cubicBezTo>
                <a:cubicBezTo>
                  <a:pt x="4269544" y="1439197"/>
                  <a:pt x="4228688" y="1443406"/>
                  <a:pt x="4191622" y="1433474"/>
                </a:cubicBezTo>
                <a:lnTo>
                  <a:pt x="4161309" y="1418682"/>
                </a:lnTo>
                <a:lnTo>
                  <a:pt x="4198314" y="1486831"/>
                </a:lnTo>
                <a:cubicBezTo>
                  <a:pt x="4227498" y="1547606"/>
                  <a:pt x="4253749" y="1610056"/>
                  <a:pt x="4276883" y="1673999"/>
                </a:cubicBezTo>
                <a:lnTo>
                  <a:pt x="4305223" y="1763554"/>
                </a:lnTo>
                <a:lnTo>
                  <a:pt x="4315716" y="1733062"/>
                </a:lnTo>
                <a:cubicBezTo>
                  <a:pt x="4334903" y="1699829"/>
                  <a:pt x="4366767" y="1673916"/>
                  <a:pt x="4406762" y="1663199"/>
                </a:cubicBezTo>
                <a:cubicBezTo>
                  <a:pt x="4446757" y="1652483"/>
                  <a:pt x="4487309" y="1658992"/>
                  <a:pt x="4520541" y="1678179"/>
                </a:cubicBezTo>
                <a:lnTo>
                  <a:pt x="4526452" y="1683319"/>
                </a:lnTo>
                <a:lnTo>
                  <a:pt x="4522186" y="1668338"/>
                </a:lnTo>
                <a:cubicBezTo>
                  <a:pt x="4502139" y="1606264"/>
                  <a:pt x="4479486" y="1545362"/>
                  <a:pt x="4454356" y="1485758"/>
                </a:cubicBezTo>
                <a:close/>
                <a:moveTo>
                  <a:pt x="4221432" y="1216389"/>
                </a:moveTo>
                <a:cubicBezTo>
                  <a:pt x="4212048" y="1217553"/>
                  <a:pt x="4202738" y="1220576"/>
                  <a:pt x="4194034" y="1225601"/>
                </a:cubicBezTo>
                <a:cubicBezTo>
                  <a:pt x="4159219" y="1245702"/>
                  <a:pt x="4147291" y="1290221"/>
                  <a:pt x="4167391" y="1325036"/>
                </a:cubicBezTo>
                <a:cubicBezTo>
                  <a:pt x="4187492" y="1359851"/>
                  <a:pt x="4232010" y="1371779"/>
                  <a:pt x="4266826" y="1351679"/>
                </a:cubicBezTo>
                <a:cubicBezTo>
                  <a:pt x="4301641" y="1331578"/>
                  <a:pt x="4313569" y="1287060"/>
                  <a:pt x="4293469" y="1252245"/>
                </a:cubicBezTo>
                <a:cubicBezTo>
                  <a:pt x="4278393" y="1226133"/>
                  <a:pt x="4249583" y="1212896"/>
                  <a:pt x="4221432" y="1216389"/>
                </a:cubicBezTo>
                <a:close/>
                <a:moveTo>
                  <a:pt x="509388" y="1216389"/>
                </a:moveTo>
                <a:cubicBezTo>
                  <a:pt x="481237" y="1212896"/>
                  <a:pt x="452427" y="1226133"/>
                  <a:pt x="437351" y="1252245"/>
                </a:cubicBezTo>
                <a:cubicBezTo>
                  <a:pt x="417251" y="1287060"/>
                  <a:pt x="429180" y="1331578"/>
                  <a:pt x="463995" y="1351679"/>
                </a:cubicBezTo>
                <a:cubicBezTo>
                  <a:pt x="498810" y="1371779"/>
                  <a:pt x="543329" y="1359851"/>
                  <a:pt x="563429" y="1325036"/>
                </a:cubicBezTo>
                <a:cubicBezTo>
                  <a:pt x="583530" y="1290221"/>
                  <a:pt x="571601" y="1245702"/>
                  <a:pt x="536786" y="1225601"/>
                </a:cubicBezTo>
                <a:cubicBezTo>
                  <a:pt x="528082" y="1220576"/>
                  <a:pt x="518772" y="1217553"/>
                  <a:pt x="509388" y="1216389"/>
                </a:cubicBezTo>
                <a:close/>
                <a:moveTo>
                  <a:pt x="3051123" y="1098252"/>
                </a:moveTo>
                <a:lnTo>
                  <a:pt x="3632568" y="1679697"/>
                </a:lnTo>
                <a:lnTo>
                  <a:pt x="3632568" y="1098252"/>
                </a:lnTo>
                <a:close/>
                <a:moveTo>
                  <a:pt x="1840536" y="1098252"/>
                </a:moveTo>
                <a:lnTo>
                  <a:pt x="1098252" y="1840536"/>
                </a:lnTo>
                <a:lnTo>
                  <a:pt x="1098252" y="2890284"/>
                </a:lnTo>
                <a:lnTo>
                  <a:pt x="1840536" y="3632568"/>
                </a:lnTo>
                <a:lnTo>
                  <a:pt x="2890284" y="3632568"/>
                </a:lnTo>
                <a:lnTo>
                  <a:pt x="3632568" y="2890284"/>
                </a:lnTo>
                <a:lnTo>
                  <a:pt x="3632568" y="1840536"/>
                </a:lnTo>
                <a:lnTo>
                  <a:pt x="2890284" y="1098252"/>
                </a:lnTo>
                <a:close/>
                <a:moveTo>
                  <a:pt x="1098252" y="1098252"/>
                </a:moveTo>
                <a:lnTo>
                  <a:pt x="1098252" y="1679698"/>
                </a:lnTo>
                <a:lnTo>
                  <a:pt x="1679698" y="1098252"/>
                </a:lnTo>
                <a:close/>
                <a:moveTo>
                  <a:pt x="3746298" y="1014821"/>
                </a:moveTo>
                <a:lnTo>
                  <a:pt x="3746298" y="1793427"/>
                </a:lnTo>
                <a:lnTo>
                  <a:pt x="4296794" y="2343923"/>
                </a:lnTo>
                <a:lnTo>
                  <a:pt x="4287902" y="2167826"/>
                </a:lnTo>
                <a:cubicBezTo>
                  <a:pt x="4248317" y="1778043"/>
                  <a:pt x="4092892" y="1422504"/>
                  <a:pt x="3856597" y="1136181"/>
                </a:cubicBezTo>
                <a:close/>
                <a:moveTo>
                  <a:pt x="984522" y="1014821"/>
                </a:moveTo>
                <a:lnTo>
                  <a:pt x="874223" y="1136181"/>
                </a:lnTo>
                <a:cubicBezTo>
                  <a:pt x="637928" y="1422504"/>
                  <a:pt x="482503" y="1778043"/>
                  <a:pt x="442918" y="2167826"/>
                </a:cubicBezTo>
                <a:lnTo>
                  <a:pt x="434026" y="2343924"/>
                </a:lnTo>
                <a:lnTo>
                  <a:pt x="984522" y="1793428"/>
                </a:lnTo>
                <a:close/>
                <a:moveTo>
                  <a:pt x="4036756" y="835537"/>
                </a:moveTo>
                <a:lnTo>
                  <a:pt x="4038136" y="842627"/>
                </a:lnTo>
                <a:cubicBezTo>
                  <a:pt x="4038136" y="881001"/>
                  <a:pt x="4023497" y="919375"/>
                  <a:pt x="3994219" y="948653"/>
                </a:cubicBezTo>
                <a:cubicBezTo>
                  <a:pt x="3964940" y="977931"/>
                  <a:pt x="3926567" y="992570"/>
                  <a:pt x="3888193" y="992570"/>
                </a:cubicBezTo>
                <a:lnTo>
                  <a:pt x="3858018" y="986698"/>
                </a:lnTo>
                <a:lnTo>
                  <a:pt x="3861398" y="990059"/>
                </a:lnTo>
                <a:cubicBezTo>
                  <a:pt x="3906533" y="1039127"/>
                  <a:pt x="3949284" y="1090422"/>
                  <a:pt x="3989470" y="1143759"/>
                </a:cubicBezTo>
                <a:lnTo>
                  <a:pt x="4083351" y="1282039"/>
                </a:lnTo>
                <a:lnTo>
                  <a:pt x="4085596" y="1249832"/>
                </a:lnTo>
                <a:cubicBezTo>
                  <a:pt x="4095528" y="1212766"/>
                  <a:pt x="4119600" y="1179488"/>
                  <a:pt x="4155458" y="1158786"/>
                </a:cubicBezTo>
                <a:cubicBezTo>
                  <a:pt x="4191317" y="1138083"/>
                  <a:pt x="4232172" y="1133875"/>
                  <a:pt x="4269238" y="1143806"/>
                </a:cubicBezTo>
                <a:lnTo>
                  <a:pt x="4276356" y="1147280"/>
                </a:lnTo>
                <a:lnTo>
                  <a:pt x="4274895" y="1144770"/>
                </a:lnTo>
                <a:cubicBezTo>
                  <a:pt x="4240375" y="1090882"/>
                  <a:pt x="4203637" y="1038551"/>
                  <a:pt x="4164809" y="987907"/>
                </a:cubicBezTo>
                <a:close/>
                <a:moveTo>
                  <a:pt x="694064" y="835537"/>
                </a:moveTo>
                <a:lnTo>
                  <a:pt x="566012" y="987907"/>
                </a:lnTo>
                <a:cubicBezTo>
                  <a:pt x="534949" y="1028422"/>
                  <a:pt x="505224" y="1070017"/>
                  <a:pt x="476903" y="1112625"/>
                </a:cubicBezTo>
                <a:lnTo>
                  <a:pt x="455981" y="1146540"/>
                </a:lnTo>
                <a:lnTo>
                  <a:pt x="461582" y="1143806"/>
                </a:lnTo>
                <a:cubicBezTo>
                  <a:pt x="498648" y="1133875"/>
                  <a:pt x="539504" y="1138083"/>
                  <a:pt x="575362" y="1158786"/>
                </a:cubicBezTo>
                <a:cubicBezTo>
                  <a:pt x="611220" y="1179488"/>
                  <a:pt x="635292" y="1212766"/>
                  <a:pt x="645224" y="1249832"/>
                </a:cubicBezTo>
                <a:lnTo>
                  <a:pt x="647463" y="1281937"/>
                </a:lnTo>
                <a:lnTo>
                  <a:pt x="671829" y="1241933"/>
                </a:lnTo>
                <a:cubicBezTo>
                  <a:pt x="731091" y="1152777"/>
                  <a:pt x="797207" y="1068568"/>
                  <a:pt x="869422" y="990059"/>
                </a:cubicBezTo>
                <a:lnTo>
                  <a:pt x="872803" y="986698"/>
                </a:lnTo>
                <a:lnTo>
                  <a:pt x="842627" y="992570"/>
                </a:lnTo>
                <a:cubicBezTo>
                  <a:pt x="804254" y="992570"/>
                  <a:pt x="765880" y="977931"/>
                  <a:pt x="736602" y="948653"/>
                </a:cubicBezTo>
                <a:cubicBezTo>
                  <a:pt x="707324" y="919375"/>
                  <a:pt x="692684" y="881001"/>
                  <a:pt x="692684" y="842627"/>
                </a:cubicBezTo>
                <a:close/>
                <a:moveTo>
                  <a:pt x="3888193" y="769836"/>
                </a:moveTo>
                <a:cubicBezTo>
                  <a:pt x="3869564" y="769836"/>
                  <a:pt x="3850935" y="776943"/>
                  <a:pt x="3836722" y="791156"/>
                </a:cubicBezTo>
                <a:cubicBezTo>
                  <a:pt x="3808296" y="819582"/>
                  <a:pt x="3808296" y="865672"/>
                  <a:pt x="3836722" y="894098"/>
                </a:cubicBezTo>
                <a:cubicBezTo>
                  <a:pt x="3865148" y="922525"/>
                  <a:pt x="3911238" y="922525"/>
                  <a:pt x="3939664" y="894098"/>
                </a:cubicBezTo>
                <a:cubicBezTo>
                  <a:pt x="3968090" y="865672"/>
                  <a:pt x="3968090" y="819582"/>
                  <a:pt x="3939664" y="791156"/>
                </a:cubicBezTo>
                <a:cubicBezTo>
                  <a:pt x="3925451" y="776943"/>
                  <a:pt x="3906822" y="769836"/>
                  <a:pt x="3888193" y="769836"/>
                </a:cubicBezTo>
                <a:close/>
                <a:moveTo>
                  <a:pt x="842627" y="769836"/>
                </a:moveTo>
                <a:cubicBezTo>
                  <a:pt x="823998" y="769836"/>
                  <a:pt x="805370" y="776943"/>
                  <a:pt x="791156" y="791156"/>
                </a:cubicBezTo>
                <a:cubicBezTo>
                  <a:pt x="762730" y="819582"/>
                  <a:pt x="762730" y="865672"/>
                  <a:pt x="791156" y="894098"/>
                </a:cubicBezTo>
                <a:cubicBezTo>
                  <a:pt x="819583" y="922525"/>
                  <a:pt x="865672" y="922525"/>
                  <a:pt x="894098" y="894098"/>
                </a:cubicBezTo>
                <a:cubicBezTo>
                  <a:pt x="922525" y="865672"/>
                  <a:pt x="922525" y="819582"/>
                  <a:pt x="894098" y="791156"/>
                </a:cubicBezTo>
                <a:cubicBezTo>
                  <a:pt x="879885" y="776943"/>
                  <a:pt x="861256" y="769836"/>
                  <a:pt x="842627" y="769836"/>
                </a:cubicBezTo>
                <a:close/>
                <a:moveTo>
                  <a:pt x="2365410" y="573378"/>
                </a:moveTo>
                <a:lnTo>
                  <a:pt x="1954266" y="984522"/>
                </a:lnTo>
                <a:lnTo>
                  <a:pt x="2776554" y="984522"/>
                </a:lnTo>
                <a:close/>
                <a:moveTo>
                  <a:pt x="3584270" y="455959"/>
                </a:moveTo>
                <a:lnTo>
                  <a:pt x="3587014" y="461582"/>
                </a:lnTo>
                <a:cubicBezTo>
                  <a:pt x="3596945" y="498648"/>
                  <a:pt x="3592737" y="539503"/>
                  <a:pt x="3572034" y="575362"/>
                </a:cubicBezTo>
                <a:cubicBezTo>
                  <a:pt x="3551331" y="611220"/>
                  <a:pt x="3518054" y="635292"/>
                  <a:pt x="3480988" y="645224"/>
                </a:cubicBezTo>
                <a:lnTo>
                  <a:pt x="3450219" y="647369"/>
                </a:lnTo>
                <a:lnTo>
                  <a:pt x="3591019" y="744340"/>
                </a:lnTo>
                <a:cubicBezTo>
                  <a:pt x="3639692" y="781197"/>
                  <a:pt x="3686654" y="820196"/>
                  <a:pt x="3731764" y="861195"/>
                </a:cubicBezTo>
                <a:lnTo>
                  <a:pt x="3744285" y="873641"/>
                </a:lnTo>
                <a:lnTo>
                  <a:pt x="3738250" y="842627"/>
                </a:lnTo>
                <a:cubicBezTo>
                  <a:pt x="3738250" y="804253"/>
                  <a:pt x="3752889" y="765880"/>
                  <a:pt x="3782167" y="736601"/>
                </a:cubicBezTo>
                <a:cubicBezTo>
                  <a:pt x="3811446" y="707323"/>
                  <a:pt x="3849819" y="692684"/>
                  <a:pt x="3888193" y="692684"/>
                </a:cubicBezTo>
                <a:lnTo>
                  <a:pt x="3895009" y="694010"/>
                </a:lnTo>
                <a:lnTo>
                  <a:pt x="3889027" y="688065"/>
                </a:lnTo>
                <a:cubicBezTo>
                  <a:pt x="3838725" y="642347"/>
                  <a:pt x="3786358" y="598860"/>
                  <a:pt x="3732083" y="557760"/>
                </a:cubicBezTo>
                <a:close/>
                <a:moveTo>
                  <a:pt x="1146550" y="455959"/>
                </a:moveTo>
                <a:lnTo>
                  <a:pt x="998737" y="557760"/>
                </a:lnTo>
                <a:cubicBezTo>
                  <a:pt x="944462" y="598860"/>
                  <a:pt x="892095" y="642347"/>
                  <a:pt x="841793" y="688065"/>
                </a:cubicBezTo>
                <a:lnTo>
                  <a:pt x="835812" y="694010"/>
                </a:lnTo>
                <a:lnTo>
                  <a:pt x="842627" y="692684"/>
                </a:lnTo>
                <a:cubicBezTo>
                  <a:pt x="881001" y="692684"/>
                  <a:pt x="919375" y="707323"/>
                  <a:pt x="948653" y="736601"/>
                </a:cubicBezTo>
                <a:cubicBezTo>
                  <a:pt x="977931" y="765880"/>
                  <a:pt x="992570" y="804253"/>
                  <a:pt x="992570" y="842627"/>
                </a:cubicBezTo>
                <a:lnTo>
                  <a:pt x="986535" y="873642"/>
                </a:lnTo>
                <a:lnTo>
                  <a:pt x="999056" y="861195"/>
                </a:lnTo>
                <a:cubicBezTo>
                  <a:pt x="1044166" y="820196"/>
                  <a:pt x="1091128" y="781197"/>
                  <a:pt x="1139801" y="744340"/>
                </a:cubicBezTo>
                <a:lnTo>
                  <a:pt x="1280601" y="647369"/>
                </a:lnTo>
                <a:lnTo>
                  <a:pt x="1249832" y="645224"/>
                </a:lnTo>
                <a:cubicBezTo>
                  <a:pt x="1212766" y="635292"/>
                  <a:pt x="1179489" y="611220"/>
                  <a:pt x="1158786" y="575362"/>
                </a:cubicBezTo>
                <a:cubicBezTo>
                  <a:pt x="1138083" y="539503"/>
                  <a:pt x="1133875" y="498648"/>
                  <a:pt x="1143807" y="461582"/>
                </a:cubicBezTo>
                <a:close/>
                <a:moveTo>
                  <a:pt x="2386897" y="434026"/>
                </a:moveTo>
                <a:lnTo>
                  <a:pt x="2937393" y="984522"/>
                </a:lnTo>
                <a:lnTo>
                  <a:pt x="3715999" y="984522"/>
                </a:lnTo>
                <a:lnTo>
                  <a:pt x="3594640" y="874223"/>
                </a:lnTo>
                <a:cubicBezTo>
                  <a:pt x="3308316" y="637928"/>
                  <a:pt x="2952778" y="482503"/>
                  <a:pt x="2562994" y="442918"/>
                </a:cubicBezTo>
                <a:close/>
                <a:moveTo>
                  <a:pt x="2343924" y="434026"/>
                </a:moveTo>
                <a:lnTo>
                  <a:pt x="2167827" y="442918"/>
                </a:lnTo>
                <a:cubicBezTo>
                  <a:pt x="1778043" y="482503"/>
                  <a:pt x="1422505" y="637928"/>
                  <a:pt x="1136181" y="874223"/>
                </a:cubicBezTo>
                <a:lnTo>
                  <a:pt x="1014821" y="984522"/>
                </a:lnTo>
                <a:lnTo>
                  <a:pt x="1793428" y="984522"/>
                </a:lnTo>
                <a:close/>
                <a:moveTo>
                  <a:pt x="3451178" y="428138"/>
                </a:moveTo>
                <a:cubicBezTo>
                  <a:pt x="3423027" y="424646"/>
                  <a:pt x="3394217" y="437884"/>
                  <a:pt x="3379141" y="463995"/>
                </a:cubicBezTo>
                <a:cubicBezTo>
                  <a:pt x="3359041" y="498810"/>
                  <a:pt x="3370969" y="543329"/>
                  <a:pt x="3405784" y="563429"/>
                </a:cubicBezTo>
                <a:cubicBezTo>
                  <a:pt x="3440600" y="583529"/>
                  <a:pt x="3485118" y="571601"/>
                  <a:pt x="3505219" y="536786"/>
                </a:cubicBezTo>
                <a:cubicBezTo>
                  <a:pt x="3525319" y="501970"/>
                  <a:pt x="3513391" y="457452"/>
                  <a:pt x="3478576" y="437351"/>
                </a:cubicBezTo>
                <a:cubicBezTo>
                  <a:pt x="3469872" y="432326"/>
                  <a:pt x="3460562" y="429303"/>
                  <a:pt x="3451178" y="428138"/>
                </a:cubicBezTo>
                <a:close/>
                <a:moveTo>
                  <a:pt x="1279642" y="428138"/>
                </a:moveTo>
                <a:cubicBezTo>
                  <a:pt x="1270259" y="429303"/>
                  <a:pt x="1260949" y="432326"/>
                  <a:pt x="1252245" y="437351"/>
                </a:cubicBezTo>
                <a:cubicBezTo>
                  <a:pt x="1217430" y="457452"/>
                  <a:pt x="1205501" y="501970"/>
                  <a:pt x="1225601" y="536786"/>
                </a:cubicBezTo>
                <a:cubicBezTo>
                  <a:pt x="1245702" y="571601"/>
                  <a:pt x="1290221" y="583529"/>
                  <a:pt x="1325036" y="563429"/>
                </a:cubicBezTo>
                <a:cubicBezTo>
                  <a:pt x="1359851" y="543329"/>
                  <a:pt x="1371780" y="498810"/>
                  <a:pt x="1351679" y="463995"/>
                </a:cubicBezTo>
                <a:cubicBezTo>
                  <a:pt x="1336604" y="437884"/>
                  <a:pt x="1307793" y="424646"/>
                  <a:pt x="1279642" y="428138"/>
                </a:cubicBezTo>
                <a:close/>
                <a:moveTo>
                  <a:pt x="2912778" y="213132"/>
                </a:moveTo>
                <a:cubicBezTo>
                  <a:pt x="2884683" y="217044"/>
                  <a:pt x="2860280" y="237287"/>
                  <a:pt x="2852477" y="266410"/>
                </a:cubicBezTo>
                <a:cubicBezTo>
                  <a:pt x="2842072" y="305242"/>
                  <a:pt x="2865116" y="345156"/>
                  <a:pt x="2903948" y="355561"/>
                </a:cubicBezTo>
                <a:cubicBezTo>
                  <a:pt x="2942779" y="365966"/>
                  <a:pt x="2982693" y="342921"/>
                  <a:pt x="2993098" y="304090"/>
                </a:cubicBezTo>
                <a:cubicBezTo>
                  <a:pt x="3003503" y="265259"/>
                  <a:pt x="2980458" y="225344"/>
                  <a:pt x="2941627" y="214939"/>
                </a:cubicBezTo>
                <a:cubicBezTo>
                  <a:pt x="2931919" y="212338"/>
                  <a:pt x="2922144" y="211828"/>
                  <a:pt x="2912778" y="213132"/>
                </a:cubicBezTo>
                <a:close/>
                <a:moveTo>
                  <a:pt x="1818042" y="213132"/>
                </a:moveTo>
                <a:cubicBezTo>
                  <a:pt x="1808677" y="211828"/>
                  <a:pt x="1798902" y="212338"/>
                  <a:pt x="1789194" y="214939"/>
                </a:cubicBezTo>
                <a:cubicBezTo>
                  <a:pt x="1750362" y="225344"/>
                  <a:pt x="1727318" y="265259"/>
                  <a:pt x="1737723" y="304090"/>
                </a:cubicBezTo>
                <a:cubicBezTo>
                  <a:pt x="1748127" y="342921"/>
                  <a:pt x="1788042" y="365966"/>
                  <a:pt x="1826873" y="355561"/>
                </a:cubicBezTo>
                <a:cubicBezTo>
                  <a:pt x="1865704" y="345156"/>
                  <a:pt x="1888749" y="305242"/>
                  <a:pt x="1878344" y="266411"/>
                </a:cubicBezTo>
                <a:cubicBezTo>
                  <a:pt x="1870540" y="237287"/>
                  <a:pt x="1846138" y="217044"/>
                  <a:pt x="1818042" y="213132"/>
                </a:cubicBezTo>
                <a:close/>
                <a:moveTo>
                  <a:pt x="3050412" y="207714"/>
                </a:moveTo>
                <a:lnTo>
                  <a:pt x="3052642" y="210279"/>
                </a:lnTo>
                <a:cubicBezTo>
                  <a:pt x="3071829" y="243511"/>
                  <a:pt x="3078338" y="284064"/>
                  <a:pt x="3067621" y="324058"/>
                </a:cubicBezTo>
                <a:cubicBezTo>
                  <a:pt x="3056905" y="364053"/>
                  <a:pt x="3030992" y="395918"/>
                  <a:pt x="2997759" y="415104"/>
                </a:cubicBezTo>
                <a:lnTo>
                  <a:pt x="2969008" y="424998"/>
                </a:lnTo>
                <a:lnTo>
                  <a:pt x="3121339" y="478536"/>
                </a:lnTo>
                <a:cubicBezTo>
                  <a:pt x="3175262" y="500159"/>
                  <a:pt x="3228042" y="524026"/>
                  <a:pt x="3279565" y="550022"/>
                </a:cubicBezTo>
                <a:lnTo>
                  <a:pt x="3311362" y="567920"/>
                </a:lnTo>
                <a:lnTo>
                  <a:pt x="3297346" y="539199"/>
                </a:lnTo>
                <a:cubicBezTo>
                  <a:pt x="3287414" y="502132"/>
                  <a:pt x="3291623" y="461277"/>
                  <a:pt x="3312326" y="425419"/>
                </a:cubicBezTo>
                <a:cubicBezTo>
                  <a:pt x="3333028" y="389560"/>
                  <a:pt x="3366306" y="365488"/>
                  <a:pt x="3403372" y="355557"/>
                </a:cubicBezTo>
                <a:lnTo>
                  <a:pt x="3409719" y="355114"/>
                </a:lnTo>
                <a:lnTo>
                  <a:pt x="3384781" y="341076"/>
                </a:lnTo>
                <a:cubicBezTo>
                  <a:pt x="3317752" y="307257"/>
                  <a:pt x="3248815" y="276669"/>
                  <a:pt x="3178173" y="249516"/>
                </a:cubicBezTo>
                <a:close/>
                <a:moveTo>
                  <a:pt x="1680409" y="207714"/>
                </a:moveTo>
                <a:lnTo>
                  <a:pt x="1552647" y="249516"/>
                </a:lnTo>
                <a:cubicBezTo>
                  <a:pt x="1482005" y="276669"/>
                  <a:pt x="1413068" y="307257"/>
                  <a:pt x="1346039" y="341076"/>
                </a:cubicBezTo>
                <a:lnTo>
                  <a:pt x="1321101" y="355114"/>
                </a:lnTo>
                <a:lnTo>
                  <a:pt x="1327448" y="355557"/>
                </a:lnTo>
                <a:cubicBezTo>
                  <a:pt x="1364515" y="365488"/>
                  <a:pt x="1397792" y="389560"/>
                  <a:pt x="1418495" y="425419"/>
                </a:cubicBezTo>
                <a:cubicBezTo>
                  <a:pt x="1439198" y="461277"/>
                  <a:pt x="1443406" y="502132"/>
                  <a:pt x="1433474" y="539199"/>
                </a:cubicBezTo>
                <a:lnTo>
                  <a:pt x="1419458" y="567920"/>
                </a:lnTo>
                <a:lnTo>
                  <a:pt x="1451255" y="550022"/>
                </a:lnTo>
                <a:cubicBezTo>
                  <a:pt x="1502778" y="524026"/>
                  <a:pt x="1555559" y="500159"/>
                  <a:pt x="1609482" y="478536"/>
                </a:cubicBezTo>
                <a:lnTo>
                  <a:pt x="1761813" y="424998"/>
                </a:lnTo>
                <a:lnTo>
                  <a:pt x="1733062" y="415105"/>
                </a:lnTo>
                <a:cubicBezTo>
                  <a:pt x="1699829" y="395918"/>
                  <a:pt x="1673916" y="364053"/>
                  <a:pt x="1663199" y="324058"/>
                </a:cubicBezTo>
                <a:cubicBezTo>
                  <a:pt x="1652483" y="284064"/>
                  <a:pt x="1658992" y="243512"/>
                  <a:pt x="1678179" y="210279"/>
                </a:cubicBezTo>
                <a:close/>
                <a:moveTo>
                  <a:pt x="2365410" y="139079"/>
                </a:moveTo>
                <a:cubicBezTo>
                  <a:pt x="2325209" y="139079"/>
                  <a:pt x="2292619" y="171669"/>
                  <a:pt x="2292619" y="211870"/>
                </a:cubicBezTo>
                <a:cubicBezTo>
                  <a:pt x="2292619" y="252071"/>
                  <a:pt x="2325209" y="284661"/>
                  <a:pt x="2365410" y="284661"/>
                </a:cubicBezTo>
                <a:cubicBezTo>
                  <a:pt x="2405611" y="284661"/>
                  <a:pt x="2438201" y="252071"/>
                  <a:pt x="2438201" y="211870"/>
                </a:cubicBezTo>
                <a:cubicBezTo>
                  <a:pt x="2438201" y="171669"/>
                  <a:pt x="2405611" y="139079"/>
                  <a:pt x="2365410" y="139079"/>
                </a:cubicBezTo>
                <a:close/>
                <a:moveTo>
                  <a:pt x="2466303" y="102384"/>
                </a:moveTo>
                <a:lnTo>
                  <a:pt x="2471436" y="105845"/>
                </a:lnTo>
                <a:cubicBezTo>
                  <a:pt x="2498570" y="132979"/>
                  <a:pt x="2515353" y="170465"/>
                  <a:pt x="2515353" y="211870"/>
                </a:cubicBezTo>
                <a:cubicBezTo>
                  <a:pt x="2515353" y="253276"/>
                  <a:pt x="2498570" y="290762"/>
                  <a:pt x="2471436" y="317896"/>
                </a:cubicBezTo>
                <a:lnTo>
                  <a:pt x="2441899" y="337811"/>
                </a:lnTo>
                <a:lnTo>
                  <a:pt x="2608318" y="347654"/>
                </a:lnTo>
                <a:cubicBezTo>
                  <a:pt x="2668053" y="354770"/>
                  <a:pt x="2726993" y="364476"/>
                  <a:pt x="2785022" y="376659"/>
                </a:cubicBezTo>
                <a:lnTo>
                  <a:pt x="2813591" y="383976"/>
                </a:lnTo>
                <a:lnTo>
                  <a:pt x="2792933" y="360222"/>
                </a:lnTo>
                <a:cubicBezTo>
                  <a:pt x="2773746" y="326989"/>
                  <a:pt x="2767237" y="286437"/>
                  <a:pt x="2777953" y="246442"/>
                </a:cubicBezTo>
                <a:cubicBezTo>
                  <a:pt x="2788670" y="206447"/>
                  <a:pt x="2814583" y="174583"/>
                  <a:pt x="2847816" y="155396"/>
                </a:cubicBezTo>
                <a:lnTo>
                  <a:pt x="2850501" y="154472"/>
                </a:lnTo>
                <a:lnTo>
                  <a:pt x="2735510" y="129470"/>
                </a:lnTo>
                <a:cubicBezTo>
                  <a:pt x="2658870" y="116879"/>
                  <a:pt x="2580936" y="108134"/>
                  <a:pt x="2501911" y="103439"/>
                </a:cubicBezTo>
                <a:close/>
                <a:moveTo>
                  <a:pt x="2264517" y="102384"/>
                </a:moveTo>
                <a:lnTo>
                  <a:pt x="2228910" y="103439"/>
                </a:lnTo>
                <a:cubicBezTo>
                  <a:pt x="2149885" y="108134"/>
                  <a:pt x="2071950" y="116879"/>
                  <a:pt x="1995311" y="129470"/>
                </a:cubicBezTo>
                <a:lnTo>
                  <a:pt x="1880320" y="154472"/>
                </a:lnTo>
                <a:lnTo>
                  <a:pt x="1883005" y="155396"/>
                </a:lnTo>
                <a:cubicBezTo>
                  <a:pt x="1916238" y="174583"/>
                  <a:pt x="1942151" y="206447"/>
                  <a:pt x="1952867" y="246442"/>
                </a:cubicBezTo>
                <a:cubicBezTo>
                  <a:pt x="1963584" y="286437"/>
                  <a:pt x="1957075" y="326989"/>
                  <a:pt x="1937888" y="360222"/>
                </a:cubicBezTo>
                <a:lnTo>
                  <a:pt x="1917230" y="383976"/>
                </a:lnTo>
                <a:lnTo>
                  <a:pt x="1945799" y="376659"/>
                </a:lnTo>
                <a:cubicBezTo>
                  <a:pt x="2003828" y="364476"/>
                  <a:pt x="2062768" y="354770"/>
                  <a:pt x="2122503" y="347654"/>
                </a:cubicBezTo>
                <a:lnTo>
                  <a:pt x="2288922" y="337811"/>
                </a:lnTo>
                <a:lnTo>
                  <a:pt x="2259385" y="317896"/>
                </a:lnTo>
                <a:cubicBezTo>
                  <a:pt x="2232250" y="290762"/>
                  <a:pt x="2215467" y="253276"/>
                  <a:pt x="2215467" y="211870"/>
                </a:cubicBezTo>
                <a:cubicBezTo>
                  <a:pt x="2215467" y="170465"/>
                  <a:pt x="2232250" y="132979"/>
                  <a:pt x="2259385" y="105845"/>
                </a:cubicBezTo>
                <a:close/>
                <a:moveTo>
                  <a:pt x="2365410" y="0"/>
                </a:moveTo>
                <a:cubicBezTo>
                  <a:pt x="3671790" y="0"/>
                  <a:pt x="4730820" y="1059030"/>
                  <a:pt x="4730820" y="2365410"/>
                </a:cubicBezTo>
                <a:cubicBezTo>
                  <a:pt x="4730820" y="3671790"/>
                  <a:pt x="3671790" y="4730820"/>
                  <a:pt x="2365410" y="4730820"/>
                </a:cubicBezTo>
                <a:cubicBezTo>
                  <a:pt x="1059030" y="4730820"/>
                  <a:pt x="0" y="3671790"/>
                  <a:pt x="0" y="2365410"/>
                </a:cubicBezTo>
                <a:cubicBezTo>
                  <a:pt x="0" y="1059030"/>
                  <a:pt x="1059030" y="0"/>
                  <a:pt x="236541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18900000" scaled="1"/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6B2C66F5-3FA7-4ABB-B338-4F94B2BD6792}"/>
              </a:ext>
            </a:extLst>
          </p:cNvPr>
          <p:cNvSpPr/>
          <p:nvPr/>
        </p:nvSpPr>
        <p:spPr>
          <a:xfrm>
            <a:off x="6593547" y="880073"/>
            <a:ext cx="2641456" cy="2641456"/>
          </a:xfrm>
          <a:custGeom>
            <a:avLst/>
            <a:gdLst>
              <a:gd name="connsiteX0" fmla="*/ 2365410 w 4730820"/>
              <a:gd name="connsiteY0" fmla="*/ 4446159 h 4730820"/>
              <a:gd name="connsiteX1" fmla="*/ 2292619 w 4730820"/>
              <a:gd name="connsiteY1" fmla="*/ 4518950 h 4730820"/>
              <a:gd name="connsiteX2" fmla="*/ 2365410 w 4730820"/>
              <a:gd name="connsiteY2" fmla="*/ 4591741 h 4730820"/>
              <a:gd name="connsiteX3" fmla="*/ 2438201 w 4730820"/>
              <a:gd name="connsiteY3" fmla="*/ 4518950 h 4730820"/>
              <a:gd name="connsiteX4" fmla="*/ 2365410 w 4730820"/>
              <a:gd name="connsiteY4" fmla="*/ 4446159 h 4730820"/>
              <a:gd name="connsiteX5" fmla="*/ 2932796 w 4730820"/>
              <a:gd name="connsiteY5" fmla="*/ 4373452 h 4730820"/>
              <a:gd name="connsiteX6" fmla="*/ 2903948 w 4730820"/>
              <a:gd name="connsiteY6" fmla="*/ 4375260 h 4730820"/>
              <a:gd name="connsiteX7" fmla="*/ 2852477 w 4730820"/>
              <a:gd name="connsiteY7" fmla="*/ 4464410 h 4730820"/>
              <a:gd name="connsiteX8" fmla="*/ 2941627 w 4730820"/>
              <a:gd name="connsiteY8" fmla="*/ 4515881 h 4730820"/>
              <a:gd name="connsiteX9" fmla="*/ 2993098 w 4730820"/>
              <a:gd name="connsiteY9" fmla="*/ 4426731 h 4730820"/>
              <a:gd name="connsiteX10" fmla="*/ 2932796 w 4730820"/>
              <a:gd name="connsiteY10" fmla="*/ 4373452 h 4730820"/>
              <a:gd name="connsiteX11" fmla="*/ 1798024 w 4730820"/>
              <a:gd name="connsiteY11" fmla="*/ 4373452 h 4730820"/>
              <a:gd name="connsiteX12" fmla="*/ 1737723 w 4730820"/>
              <a:gd name="connsiteY12" fmla="*/ 4426731 h 4730820"/>
              <a:gd name="connsiteX13" fmla="*/ 1789194 w 4730820"/>
              <a:gd name="connsiteY13" fmla="*/ 4515881 h 4730820"/>
              <a:gd name="connsiteX14" fmla="*/ 1878344 w 4730820"/>
              <a:gd name="connsiteY14" fmla="*/ 4464410 h 4730820"/>
              <a:gd name="connsiteX15" fmla="*/ 1826873 w 4730820"/>
              <a:gd name="connsiteY15" fmla="*/ 4375260 h 4730820"/>
              <a:gd name="connsiteX16" fmla="*/ 1798024 w 4730820"/>
              <a:gd name="connsiteY16" fmla="*/ 4373452 h 4730820"/>
              <a:gd name="connsiteX17" fmla="*/ 2814030 w 4730820"/>
              <a:gd name="connsiteY17" fmla="*/ 4346339 h 4730820"/>
              <a:gd name="connsiteX18" fmla="*/ 2728940 w 4730820"/>
              <a:gd name="connsiteY18" fmla="*/ 4365110 h 4730820"/>
              <a:gd name="connsiteX19" fmla="*/ 2573183 w 4730820"/>
              <a:gd name="connsiteY19" fmla="*/ 4387043 h 4730820"/>
              <a:gd name="connsiteX20" fmla="*/ 2442812 w 4730820"/>
              <a:gd name="connsiteY20" fmla="*/ 4393626 h 4730820"/>
              <a:gd name="connsiteX21" fmla="*/ 2471436 w 4730820"/>
              <a:gd name="connsiteY21" fmla="*/ 4412925 h 4730820"/>
              <a:gd name="connsiteX22" fmla="*/ 2515353 w 4730820"/>
              <a:gd name="connsiteY22" fmla="*/ 4518950 h 4730820"/>
              <a:gd name="connsiteX23" fmla="*/ 2471436 w 4730820"/>
              <a:gd name="connsiteY23" fmla="*/ 4624976 h 4730820"/>
              <a:gd name="connsiteX24" fmla="*/ 2469679 w 4730820"/>
              <a:gd name="connsiteY24" fmla="*/ 4626160 h 4730820"/>
              <a:gd name="connsiteX25" fmla="*/ 2597097 w 4730820"/>
              <a:gd name="connsiteY25" fmla="*/ 4619726 h 4730820"/>
              <a:gd name="connsiteX26" fmla="*/ 2770781 w 4730820"/>
              <a:gd name="connsiteY26" fmla="*/ 4595270 h 4730820"/>
              <a:gd name="connsiteX27" fmla="*/ 2852864 w 4730820"/>
              <a:gd name="connsiteY27" fmla="*/ 4577162 h 4730820"/>
              <a:gd name="connsiteX28" fmla="*/ 2847816 w 4730820"/>
              <a:gd name="connsiteY28" fmla="*/ 4575425 h 4730820"/>
              <a:gd name="connsiteX29" fmla="*/ 2777953 w 4730820"/>
              <a:gd name="connsiteY29" fmla="*/ 4484378 h 4730820"/>
              <a:gd name="connsiteX30" fmla="*/ 2792933 w 4730820"/>
              <a:gd name="connsiteY30" fmla="*/ 4370599 h 4730820"/>
              <a:gd name="connsiteX31" fmla="*/ 1916492 w 4730820"/>
              <a:gd name="connsiteY31" fmla="*/ 4345995 h 4730820"/>
              <a:gd name="connsiteX32" fmla="*/ 1937888 w 4730820"/>
              <a:gd name="connsiteY32" fmla="*/ 4370599 h 4730820"/>
              <a:gd name="connsiteX33" fmla="*/ 1952867 w 4730820"/>
              <a:gd name="connsiteY33" fmla="*/ 4484378 h 4730820"/>
              <a:gd name="connsiteX34" fmla="*/ 1883005 w 4730820"/>
              <a:gd name="connsiteY34" fmla="*/ 4575425 h 4730820"/>
              <a:gd name="connsiteX35" fmla="*/ 1877957 w 4730820"/>
              <a:gd name="connsiteY35" fmla="*/ 4577162 h 4730820"/>
              <a:gd name="connsiteX36" fmla="*/ 1960039 w 4730820"/>
              <a:gd name="connsiteY36" fmla="*/ 4595269 h 4730820"/>
              <a:gd name="connsiteX37" fmla="*/ 2133723 w 4730820"/>
              <a:gd name="connsiteY37" fmla="*/ 4619726 h 4730820"/>
              <a:gd name="connsiteX38" fmla="*/ 2261141 w 4730820"/>
              <a:gd name="connsiteY38" fmla="*/ 4626160 h 4730820"/>
              <a:gd name="connsiteX39" fmla="*/ 2259385 w 4730820"/>
              <a:gd name="connsiteY39" fmla="*/ 4624976 h 4730820"/>
              <a:gd name="connsiteX40" fmla="*/ 2215467 w 4730820"/>
              <a:gd name="connsiteY40" fmla="*/ 4518950 h 4730820"/>
              <a:gd name="connsiteX41" fmla="*/ 2259385 w 4730820"/>
              <a:gd name="connsiteY41" fmla="*/ 4412925 h 4730820"/>
              <a:gd name="connsiteX42" fmla="*/ 2288009 w 4730820"/>
              <a:gd name="connsiteY42" fmla="*/ 4393626 h 4730820"/>
              <a:gd name="connsiteX43" fmla="*/ 2157637 w 4730820"/>
              <a:gd name="connsiteY43" fmla="*/ 4387043 h 4730820"/>
              <a:gd name="connsiteX44" fmla="*/ 1963550 w 4730820"/>
              <a:gd name="connsiteY44" fmla="*/ 4357806 h 4730820"/>
              <a:gd name="connsiteX45" fmla="*/ 1420342 w 4730820"/>
              <a:gd name="connsiteY45" fmla="*/ 4164712 h 4730820"/>
              <a:gd name="connsiteX46" fmla="*/ 1433474 w 4730820"/>
              <a:gd name="connsiteY46" fmla="*/ 4191622 h 4730820"/>
              <a:gd name="connsiteX47" fmla="*/ 1418495 w 4730820"/>
              <a:gd name="connsiteY47" fmla="*/ 4305402 h 4730820"/>
              <a:gd name="connsiteX48" fmla="*/ 1327448 w 4730820"/>
              <a:gd name="connsiteY48" fmla="*/ 4375264 h 4730820"/>
              <a:gd name="connsiteX49" fmla="*/ 1319276 w 4730820"/>
              <a:gd name="connsiteY49" fmla="*/ 4375834 h 4730820"/>
              <a:gd name="connsiteX50" fmla="*/ 1467917 w 4730820"/>
              <a:gd name="connsiteY50" fmla="*/ 4446744 h 4730820"/>
              <a:gd name="connsiteX51" fmla="*/ 1626618 w 4730820"/>
              <a:gd name="connsiteY51" fmla="*/ 4508260 h 4730820"/>
              <a:gd name="connsiteX52" fmla="*/ 1682095 w 4730820"/>
              <a:gd name="connsiteY52" fmla="*/ 4525044 h 4730820"/>
              <a:gd name="connsiteX53" fmla="*/ 1678179 w 4730820"/>
              <a:gd name="connsiteY53" fmla="*/ 4520542 h 4730820"/>
              <a:gd name="connsiteX54" fmla="*/ 1663199 w 4730820"/>
              <a:gd name="connsiteY54" fmla="*/ 4406762 h 4730820"/>
              <a:gd name="connsiteX55" fmla="*/ 1733062 w 4730820"/>
              <a:gd name="connsiteY55" fmla="*/ 4315716 h 4730820"/>
              <a:gd name="connsiteX56" fmla="*/ 1761982 w 4730820"/>
              <a:gd name="connsiteY56" fmla="*/ 4305764 h 4730820"/>
              <a:gd name="connsiteX57" fmla="*/ 1595645 w 4730820"/>
              <a:gd name="connsiteY57" fmla="*/ 4246677 h 4730820"/>
              <a:gd name="connsiteX58" fmla="*/ 1423641 w 4730820"/>
              <a:gd name="connsiteY58" fmla="*/ 4166600 h 4730820"/>
              <a:gd name="connsiteX59" fmla="*/ 3311898 w 4730820"/>
              <a:gd name="connsiteY59" fmla="*/ 4161801 h 4730820"/>
              <a:gd name="connsiteX60" fmla="*/ 3205021 w 4730820"/>
              <a:gd name="connsiteY60" fmla="*/ 4216520 h 4730820"/>
              <a:gd name="connsiteX61" fmla="*/ 3027947 w 4730820"/>
              <a:gd name="connsiteY61" fmla="*/ 4287082 h 4730820"/>
              <a:gd name="connsiteX62" fmla="*/ 2967602 w 4730820"/>
              <a:gd name="connsiteY62" fmla="*/ 4305339 h 4730820"/>
              <a:gd name="connsiteX63" fmla="*/ 2997759 w 4730820"/>
              <a:gd name="connsiteY63" fmla="*/ 4315716 h 4730820"/>
              <a:gd name="connsiteX64" fmla="*/ 3067621 w 4730820"/>
              <a:gd name="connsiteY64" fmla="*/ 4406762 h 4730820"/>
              <a:gd name="connsiteX65" fmla="*/ 3052642 w 4730820"/>
              <a:gd name="connsiteY65" fmla="*/ 4520542 h 4730820"/>
              <a:gd name="connsiteX66" fmla="*/ 3048726 w 4730820"/>
              <a:gd name="connsiteY66" fmla="*/ 4525045 h 4730820"/>
              <a:gd name="connsiteX67" fmla="*/ 3104203 w 4730820"/>
              <a:gd name="connsiteY67" fmla="*/ 4508261 h 4730820"/>
              <a:gd name="connsiteX68" fmla="*/ 3301657 w 4730820"/>
              <a:gd name="connsiteY68" fmla="*/ 4429577 h 4730820"/>
              <a:gd name="connsiteX69" fmla="*/ 3407218 w 4730820"/>
              <a:gd name="connsiteY69" fmla="*/ 4375532 h 4730820"/>
              <a:gd name="connsiteX70" fmla="*/ 3403372 w 4730820"/>
              <a:gd name="connsiteY70" fmla="*/ 4375264 h 4730820"/>
              <a:gd name="connsiteX71" fmla="*/ 3312326 w 4730820"/>
              <a:gd name="connsiteY71" fmla="*/ 4305402 h 4730820"/>
              <a:gd name="connsiteX72" fmla="*/ 3297346 w 4730820"/>
              <a:gd name="connsiteY72" fmla="*/ 4191622 h 4730820"/>
              <a:gd name="connsiteX73" fmla="*/ 3433182 w 4730820"/>
              <a:gd name="connsiteY73" fmla="*/ 4158179 h 4730820"/>
              <a:gd name="connsiteX74" fmla="*/ 3405784 w 4730820"/>
              <a:gd name="connsiteY74" fmla="*/ 4167391 h 4730820"/>
              <a:gd name="connsiteX75" fmla="*/ 3379141 w 4730820"/>
              <a:gd name="connsiteY75" fmla="*/ 4266826 h 4730820"/>
              <a:gd name="connsiteX76" fmla="*/ 3478576 w 4730820"/>
              <a:gd name="connsiteY76" fmla="*/ 4293469 h 4730820"/>
              <a:gd name="connsiteX77" fmla="*/ 3505219 w 4730820"/>
              <a:gd name="connsiteY77" fmla="*/ 4194035 h 4730820"/>
              <a:gd name="connsiteX78" fmla="*/ 3433182 w 4730820"/>
              <a:gd name="connsiteY78" fmla="*/ 4158179 h 4730820"/>
              <a:gd name="connsiteX79" fmla="*/ 1297638 w 4730820"/>
              <a:gd name="connsiteY79" fmla="*/ 4158179 h 4730820"/>
              <a:gd name="connsiteX80" fmla="*/ 1225601 w 4730820"/>
              <a:gd name="connsiteY80" fmla="*/ 4194035 h 4730820"/>
              <a:gd name="connsiteX81" fmla="*/ 1252245 w 4730820"/>
              <a:gd name="connsiteY81" fmla="*/ 4293469 h 4730820"/>
              <a:gd name="connsiteX82" fmla="*/ 1351679 w 4730820"/>
              <a:gd name="connsiteY82" fmla="*/ 4266826 h 4730820"/>
              <a:gd name="connsiteX83" fmla="*/ 1325036 w 4730820"/>
              <a:gd name="connsiteY83" fmla="*/ 4167391 h 4730820"/>
              <a:gd name="connsiteX84" fmla="*/ 1297638 w 4730820"/>
              <a:gd name="connsiteY84" fmla="*/ 4158179 h 4730820"/>
              <a:gd name="connsiteX85" fmla="*/ 3744635 w 4730820"/>
              <a:gd name="connsiteY85" fmla="*/ 3855379 h 4730820"/>
              <a:gd name="connsiteX86" fmla="*/ 3680823 w 4730820"/>
              <a:gd name="connsiteY86" fmla="*/ 3914405 h 4730820"/>
              <a:gd name="connsiteX87" fmla="*/ 3532366 w 4730820"/>
              <a:gd name="connsiteY87" fmla="*/ 4029274 h 4730820"/>
              <a:gd name="connsiteX88" fmla="*/ 3447440 w 4730820"/>
              <a:gd name="connsiteY88" fmla="*/ 4083257 h 4730820"/>
              <a:gd name="connsiteX89" fmla="*/ 3480988 w 4730820"/>
              <a:gd name="connsiteY89" fmla="*/ 4085596 h 4730820"/>
              <a:gd name="connsiteX90" fmla="*/ 3572034 w 4730820"/>
              <a:gd name="connsiteY90" fmla="*/ 4155459 h 4730820"/>
              <a:gd name="connsiteX91" fmla="*/ 3587014 w 4730820"/>
              <a:gd name="connsiteY91" fmla="*/ 4269238 h 4730820"/>
              <a:gd name="connsiteX92" fmla="*/ 3585471 w 4730820"/>
              <a:gd name="connsiteY92" fmla="*/ 4272399 h 4730820"/>
              <a:gd name="connsiteX93" fmla="*/ 3666679 w 4730820"/>
              <a:gd name="connsiteY93" fmla="*/ 4220779 h 4730820"/>
              <a:gd name="connsiteX94" fmla="*/ 3832223 w 4730820"/>
              <a:gd name="connsiteY94" fmla="*/ 4092689 h 4730820"/>
              <a:gd name="connsiteX95" fmla="*/ 3892000 w 4730820"/>
              <a:gd name="connsiteY95" fmla="*/ 4037395 h 4730820"/>
              <a:gd name="connsiteX96" fmla="*/ 3888193 w 4730820"/>
              <a:gd name="connsiteY96" fmla="*/ 4038136 h 4730820"/>
              <a:gd name="connsiteX97" fmla="*/ 3782167 w 4730820"/>
              <a:gd name="connsiteY97" fmla="*/ 3994219 h 4730820"/>
              <a:gd name="connsiteX98" fmla="*/ 3738250 w 4730820"/>
              <a:gd name="connsiteY98" fmla="*/ 3888193 h 4730820"/>
              <a:gd name="connsiteX99" fmla="*/ 986185 w 4730820"/>
              <a:gd name="connsiteY99" fmla="*/ 3855378 h 4730820"/>
              <a:gd name="connsiteX100" fmla="*/ 992570 w 4730820"/>
              <a:gd name="connsiteY100" fmla="*/ 3888193 h 4730820"/>
              <a:gd name="connsiteX101" fmla="*/ 948653 w 4730820"/>
              <a:gd name="connsiteY101" fmla="*/ 3994219 h 4730820"/>
              <a:gd name="connsiteX102" fmla="*/ 842627 w 4730820"/>
              <a:gd name="connsiteY102" fmla="*/ 4038136 h 4730820"/>
              <a:gd name="connsiteX103" fmla="*/ 838820 w 4730820"/>
              <a:gd name="connsiteY103" fmla="*/ 4037395 h 4730820"/>
              <a:gd name="connsiteX104" fmla="*/ 898598 w 4730820"/>
              <a:gd name="connsiteY104" fmla="*/ 4092689 h 4730820"/>
              <a:gd name="connsiteX105" fmla="*/ 1030068 w 4730820"/>
              <a:gd name="connsiteY105" fmla="*/ 4196365 h 4730820"/>
              <a:gd name="connsiteX106" fmla="*/ 1146676 w 4730820"/>
              <a:gd name="connsiteY106" fmla="*/ 4275118 h 4730820"/>
              <a:gd name="connsiteX107" fmla="*/ 1143807 w 4730820"/>
              <a:gd name="connsiteY107" fmla="*/ 4269238 h 4730820"/>
              <a:gd name="connsiteX108" fmla="*/ 1158786 w 4730820"/>
              <a:gd name="connsiteY108" fmla="*/ 4155459 h 4730820"/>
              <a:gd name="connsiteX109" fmla="*/ 1249832 w 4730820"/>
              <a:gd name="connsiteY109" fmla="*/ 4085596 h 4730820"/>
              <a:gd name="connsiteX110" fmla="*/ 1280542 w 4730820"/>
              <a:gd name="connsiteY110" fmla="*/ 4083455 h 4730820"/>
              <a:gd name="connsiteX111" fmla="*/ 1167899 w 4730820"/>
              <a:gd name="connsiteY111" fmla="*/ 4007380 h 4730820"/>
              <a:gd name="connsiteX112" fmla="*/ 1049998 w 4730820"/>
              <a:gd name="connsiteY112" fmla="*/ 3914405 h 4730820"/>
              <a:gd name="connsiteX113" fmla="*/ 3888193 w 4730820"/>
              <a:gd name="connsiteY113" fmla="*/ 3815402 h 4730820"/>
              <a:gd name="connsiteX114" fmla="*/ 3836722 w 4730820"/>
              <a:gd name="connsiteY114" fmla="*/ 3836722 h 4730820"/>
              <a:gd name="connsiteX115" fmla="*/ 3836722 w 4730820"/>
              <a:gd name="connsiteY115" fmla="*/ 3939664 h 4730820"/>
              <a:gd name="connsiteX116" fmla="*/ 3939664 w 4730820"/>
              <a:gd name="connsiteY116" fmla="*/ 3939664 h 4730820"/>
              <a:gd name="connsiteX117" fmla="*/ 3939664 w 4730820"/>
              <a:gd name="connsiteY117" fmla="*/ 3836722 h 4730820"/>
              <a:gd name="connsiteX118" fmla="*/ 3888193 w 4730820"/>
              <a:gd name="connsiteY118" fmla="*/ 3815402 h 4730820"/>
              <a:gd name="connsiteX119" fmla="*/ 842627 w 4730820"/>
              <a:gd name="connsiteY119" fmla="*/ 3815402 h 4730820"/>
              <a:gd name="connsiteX120" fmla="*/ 791156 w 4730820"/>
              <a:gd name="connsiteY120" fmla="*/ 3836722 h 4730820"/>
              <a:gd name="connsiteX121" fmla="*/ 791156 w 4730820"/>
              <a:gd name="connsiteY121" fmla="*/ 3939664 h 4730820"/>
              <a:gd name="connsiteX122" fmla="*/ 894098 w 4730820"/>
              <a:gd name="connsiteY122" fmla="*/ 3939664 h 4730820"/>
              <a:gd name="connsiteX123" fmla="*/ 894098 w 4730820"/>
              <a:gd name="connsiteY123" fmla="*/ 3836722 h 4730820"/>
              <a:gd name="connsiteX124" fmla="*/ 842627 w 4730820"/>
              <a:gd name="connsiteY124" fmla="*/ 3815402 h 4730820"/>
              <a:gd name="connsiteX125" fmla="*/ 2937393 w 4730820"/>
              <a:gd name="connsiteY125" fmla="*/ 3746298 h 4730820"/>
              <a:gd name="connsiteX126" fmla="*/ 2386897 w 4730820"/>
              <a:gd name="connsiteY126" fmla="*/ 4296794 h 4730820"/>
              <a:gd name="connsiteX127" fmla="*/ 2562994 w 4730820"/>
              <a:gd name="connsiteY127" fmla="*/ 4287902 h 4730820"/>
              <a:gd name="connsiteX128" fmla="*/ 3594640 w 4730820"/>
              <a:gd name="connsiteY128" fmla="*/ 3856597 h 4730820"/>
              <a:gd name="connsiteX129" fmla="*/ 3715999 w 4730820"/>
              <a:gd name="connsiteY129" fmla="*/ 3746298 h 4730820"/>
              <a:gd name="connsiteX130" fmla="*/ 1954266 w 4730820"/>
              <a:gd name="connsiteY130" fmla="*/ 3746298 h 4730820"/>
              <a:gd name="connsiteX131" fmla="*/ 2365410 w 4730820"/>
              <a:gd name="connsiteY131" fmla="*/ 4157442 h 4730820"/>
              <a:gd name="connsiteX132" fmla="*/ 2776554 w 4730820"/>
              <a:gd name="connsiteY132" fmla="*/ 3746298 h 4730820"/>
              <a:gd name="connsiteX133" fmla="*/ 1014821 w 4730820"/>
              <a:gd name="connsiteY133" fmla="*/ 3746298 h 4730820"/>
              <a:gd name="connsiteX134" fmla="*/ 1136181 w 4730820"/>
              <a:gd name="connsiteY134" fmla="*/ 3856597 h 4730820"/>
              <a:gd name="connsiteX135" fmla="*/ 2167827 w 4730820"/>
              <a:gd name="connsiteY135" fmla="*/ 4287902 h 4730820"/>
              <a:gd name="connsiteX136" fmla="*/ 2343924 w 4730820"/>
              <a:gd name="connsiteY136" fmla="*/ 4296794 h 4730820"/>
              <a:gd name="connsiteX137" fmla="*/ 1793428 w 4730820"/>
              <a:gd name="connsiteY137" fmla="*/ 3746298 h 4730820"/>
              <a:gd name="connsiteX138" fmla="*/ 4083418 w 4730820"/>
              <a:gd name="connsiteY138" fmla="*/ 3449743 h 4730820"/>
              <a:gd name="connsiteX139" fmla="*/ 4014558 w 4730820"/>
              <a:gd name="connsiteY139" fmla="*/ 3553035 h 4730820"/>
              <a:gd name="connsiteX140" fmla="*/ 3922277 w 4730820"/>
              <a:gd name="connsiteY140" fmla="*/ 3671506 h 4730820"/>
              <a:gd name="connsiteX141" fmla="*/ 3855450 w 4730820"/>
              <a:gd name="connsiteY141" fmla="*/ 3744622 h 4730820"/>
              <a:gd name="connsiteX142" fmla="*/ 3888193 w 4730820"/>
              <a:gd name="connsiteY142" fmla="*/ 3738250 h 4730820"/>
              <a:gd name="connsiteX143" fmla="*/ 3994219 w 4730820"/>
              <a:gd name="connsiteY143" fmla="*/ 3782168 h 4730820"/>
              <a:gd name="connsiteX144" fmla="*/ 4038136 w 4730820"/>
              <a:gd name="connsiteY144" fmla="*/ 3888193 h 4730820"/>
              <a:gd name="connsiteX145" fmla="*/ 4037411 w 4730820"/>
              <a:gd name="connsiteY145" fmla="*/ 3891917 h 4730820"/>
              <a:gd name="connsiteX146" fmla="*/ 4101467 w 4730820"/>
              <a:gd name="connsiteY146" fmla="*/ 3821834 h 4730820"/>
              <a:gd name="connsiteX147" fmla="*/ 4204369 w 4730820"/>
              <a:gd name="connsiteY147" fmla="*/ 3689727 h 4730820"/>
              <a:gd name="connsiteX148" fmla="*/ 4274581 w 4730820"/>
              <a:gd name="connsiteY148" fmla="*/ 3584407 h 4730820"/>
              <a:gd name="connsiteX149" fmla="*/ 4269238 w 4730820"/>
              <a:gd name="connsiteY149" fmla="*/ 3587014 h 4730820"/>
              <a:gd name="connsiteX150" fmla="*/ 4155458 w 4730820"/>
              <a:gd name="connsiteY150" fmla="*/ 3572035 h 4730820"/>
              <a:gd name="connsiteX151" fmla="*/ 4085596 w 4730820"/>
              <a:gd name="connsiteY151" fmla="*/ 3480988 h 4730820"/>
              <a:gd name="connsiteX152" fmla="*/ 647564 w 4730820"/>
              <a:gd name="connsiteY152" fmla="*/ 3447433 h 4730820"/>
              <a:gd name="connsiteX153" fmla="*/ 645224 w 4730820"/>
              <a:gd name="connsiteY153" fmla="*/ 3480988 h 4730820"/>
              <a:gd name="connsiteX154" fmla="*/ 575362 w 4730820"/>
              <a:gd name="connsiteY154" fmla="*/ 3572035 h 4730820"/>
              <a:gd name="connsiteX155" fmla="*/ 461582 w 4730820"/>
              <a:gd name="connsiteY155" fmla="*/ 3587014 h 4730820"/>
              <a:gd name="connsiteX156" fmla="*/ 458265 w 4730820"/>
              <a:gd name="connsiteY156" fmla="*/ 3585395 h 4730820"/>
              <a:gd name="connsiteX157" fmla="*/ 502238 w 4730820"/>
              <a:gd name="connsiteY157" fmla="*/ 3655502 h 4730820"/>
              <a:gd name="connsiteX158" fmla="*/ 629354 w 4730820"/>
              <a:gd name="connsiteY158" fmla="*/ 3821834 h 4730820"/>
              <a:gd name="connsiteX159" fmla="*/ 693409 w 4730820"/>
              <a:gd name="connsiteY159" fmla="*/ 3891918 h 4730820"/>
              <a:gd name="connsiteX160" fmla="*/ 692684 w 4730820"/>
              <a:gd name="connsiteY160" fmla="*/ 3888193 h 4730820"/>
              <a:gd name="connsiteX161" fmla="*/ 736602 w 4730820"/>
              <a:gd name="connsiteY161" fmla="*/ 3782168 h 4730820"/>
              <a:gd name="connsiteX162" fmla="*/ 842627 w 4730820"/>
              <a:gd name="connsiteY162" fmla="*/ 3738250 h 4730820"/>
              <a:gd name="connsiteX163" fmla="*/ 875371 w 4730820"/>
              <a:gd name="connsiteY163" fmla="*/ 3744622 h 4730820"/>
              <a:gd name="connsiteX164" fmla="*/ 808544 w 4730820"/>
              <a:gd name="connsiteY164" fmla="*/ 3671506 h 4730820"/>
              <a:gd name="connsiteX165" fmla="*/ 694549 w 4730820"/>
              <a:gd name="connsiteY165" fmla="*/ 3522342 h 4730820"/>
              <a:gd name="connsiteX166" fmla="*/ 4239428 w 4730820"/>
              <a:gd name="connsiteY166" fmla="*/ 3369929 h 4730820"/>
              <a:gd name="connsiteX167" fmla="*/ 4167391 w 4730820"/>
              <a:gd name="connsiteY167" fmla="*/ 3405785 h 4730820"/>
              <a:gd name="connsiteX168" fmla="*/ 4194034 w 4730820"/>
              <a:gd name="connsiteY168" fmla="*/ 3505219 h 4730820"/>
              <a:gd name="connsiteX169" fmla="*/ 4293469 w 4730820"/>
              <a:gd name="connsiteY169" fmla="*/ 3478576 h 4730820"/>
              <a:gd name="connsiteX170" fmla="*/ 4266826 w 4730820"/>
              <a:gd name="connsiteY170" fmla="*/ 3379141 h 4730820"/>
              <a:gd name="connsiteX171" fmla="*/ 4239428 w 4730820"/>
              <a:gd name="connsiteY171" fmla="*/ 3369929 h 4730820"/>
              <a:gd name="connsiteX172" fmla="*/ 491392 w 4730820"/>
              <a:gd name="connsiteY172" fmla="*/ 3369929 h 4730820"/>
              <a:gd name="connsiteX173" fmla="*/ 463995 w 4730820"/>
              <a:gd name="connsiteY173" fmla="*/ 3379141 h 4730820"/>
              <a:gd name="connsiteX174" fmla="*/ 437351 w 4730820"/>
              <a:gd name="connsiteY174" fmla="*/ 3478576 h 4730820"/>
              <a:gd name="connsiteX175" fmla="*/ 536786 w 4730820"/>
              <a:gd name="connsiteY175" fmla="*/ 3505219 h 4730820"/>
              <a:gd name="connsiteX176" fmla="*/ 563429 w 4730820"/>
              <a:gd name="connsiteY176" fmla="*/ 3405785 h 4730820"/>
              <a:gd name="connsiteX177" fmla="*/ 491392 w 4730820"/>
              <a:gd name="connsiteY177" fmla="*/ 3369929 h 4730820"/>
              <a:gd name="connsiteX178" fmla="*/ 3632568 w 4730820"/>
              <a:gd name="connsiteY178" fmla="*/ 3051123 h 4730820"/>
              <a:gd name="connsiteX179" fmla="*/ 3051123 w 4730820"/>
              <a:gd name="connsiteY179" fmla="*/ 3632568 h 4730820"/>
              <a:gd name="connsiteX180" fmla="*/ 3632568 w 4730820"/>
              <a:gd name="connsiteY180" fmla="*/ 3632568 h 4730820"/>
              <a:gd name="connsiteX181" fmla="*/ 1098252 w 4730820"/>
              <a:gd name="connsiteY181" fmla="*/ 3051123 h 4730820"/>
              <a:gd name="connsiteX182" fmla="*/ 1098252 w 4730820"/>
              <a:gd name="connsiteY182" fmla="*/ 3632568 h 4730820"/>
              <a:gd name="connsiteX183" fmla="*/ 1679698 w 4730820"/>
              <a:gd name="connsiteY183" fmla="*/ 3632568 h 4730820"/>
              <a:gd name="connsiteX184" fmla="*/ 4305520 w 4730820"/>
              <a:gd name="connsiteY184" fmla="*/ 2968130 h 4730820"/>
              <a:gd name="connsiteX185" fmla="*/ 4251338 w 4730820"/>
              <a:gd name="connsiteY185" fmla="*/ 3123697 h 4730820"/>
              <a:gd name="connsiteX186" fmla="*/ 4172276 w 4730820"/>
              <a:gd name="connsiteY186" fmla="*/ 3296266 h 4730820"/>
              <a:gd name="connsiteX187" fmla="*/ 4164082 w 4730820"/>
              <a:gd name="connsiteY187" fmla="*/ 3310786 h 4730820"/>
              <a:gd name="connsiteX188" fmla="*/ 4191622 w 4730820"/>
              <a:gd name="connsiteY188" fmla="*/ 3297346 h 4730820"/>
              <a:gd name="connsiteX189" fmla="*/ 4305402 w 4730820"/>
              <a:gd name="connsiteY189" fmla="*/ 3312326 h 4730820"/>
              <a:gd name="connsiteX190" fmla="*/ 4375264 w 4730820"/>
              <a:gd name="connsiteY190" fmla="*/ 3403372 h 4730820"/>
              <a:gd name="connsiteX191" fmla="*/ 4375813 w 4730820"/>
              <a:gd name="connsiteY191" fmla="*/ 3411249 h 4730820"/>
              <a:gd name="connsiteX192" fmla="*/ 4380240 w 4730820"/>
              <a:gd name="connsiteY192" fmla="*/ 3403405 h 4730820"/>
              <a:gd name="connsiteX193" fmla="*/ 4468401 w 4730820"/>
              <a:gd name="connsiteY193" fmla="*/ 3210974 h 4730820"/>
              <a:gd name="connsiteX194" fmla="*/ 4524853 w 4730820"/>
              <a:gd name="connsiteY194" fmla="*/ 3048892 h 4730820"/>
              <a:gd name="connsiteX195" fmla="*/ 4520541 w 4730820"/>
              <a:gd name="connsiteY195" fmla="*/ 3052642 h 4730820"/>
              <a:gd name="connsiteX196" fmla="*/ 4406762 w 4730820"/>
              <a:gd name="connsiteY196" fmla="*/ 3067621 h 4730820"/>
              <a:gd name="connsiteX197" fmla="*/ 4315716 w 4730820"/>
              <a:gd name="connsiteY197" fmla="*/ 2997759 h 4730820"/>
              <a:gd name="connsiteX198" fmla="*/ 425413 w 4730820"/>
              <a:gd name="connsiteY198" fmla="*/ 2967802 h 4730820"/>
              <a:gd name="connsiteX199" fmla="*/ 415105 w 4730820"/>
              <a:gd name="connsiteY199" fmla="*/ 2997759 h 4730820"/>
              <a:gd name="connsiteX200" fmla="*/ 324058 w 4730820"/>
              <a:gd name="connsiteY200" fmla="*/ 3067621 h 4730820"/>
              <a:gd name="connsiteX201" fmla="*/ 210279 w 4730820"/>
              <a:gd name="connsiteY201" fmla="*/ 3052642 h 4730820"/>
              <a:gd name="connsiteX202" fmla="*/ 205477 w 4730820"/>
              <a:gd name="connsiteY202" fmla="*/ 3048465 h 4730820"/>
              <a:gd name="connsiteX203" fmla="*/ 218074 w 4730820"/>
              <a:gd name="connsiteY203" fmla="*/ 3091056 h 4730820"/>
              <a:gd name="connsiteX204" fmla="*/ 295586 w 4730820"/>
              <a:gd name="connsiteY204" fmla="*/ 3289101 h 4730820"/>
              <a:gd name="connsiteX205" fmla="*/ 355272 w 4730820"/>
              <a:gd name="connsiteY205" fmla="*/ 3407449 h 4730820"/>
              <a:gd name="connsiteX206" fmla="*/ 355557 w 4730820"/>
              <a:gd name="connsiteY206" fmla="*/ 3403372 h 4730820"/>
              <a:gd name="connsiteX207" fmla="*/ 425419 w 4730820"/>
              <a:gd name="connsiteY207" fmla="*/ 3312326 h 4730820"/>
              <a:gd name="connsiteX208" fmla="*/ 539198 w 4730820"/>
              <a:gd name="connsiteY208" fmla="*/ 3297346 h 4730820"/>
              <a:gd name="connsiteX209" fmla="*/ 568739 w 4730820"/>
              <a:gd name="connsiteY209" fmla="*/ 3311761 h 4730820"/>
              <a:gd name="connsiteX210" fmla="*/ 509227 w 4730820"/>
              <a:gd name="connsiteY210" fmla="*/ 3193760 h 4730820"/>
              <a:gd name="connsiteX211" fmla="*/ 439716 w 4730820"/>
              <a:gd name="connsiteY211" fmla="*/ 3016157 h 4730820"/>
              <a:gd name="connsiteX212" fmla="*/ 4435561 w 4730820"/>
              <a:gd name="connsiteY212" fmla="*/ 2850669 h 4730820"/>
              <a:gd name="connsiteX213" fmla="*/ 4375259 w 4730820"/>
              <a:gd name="connsiteY213" fmla="*/ 2903947 h 4730820"/>
              <a:gd name="connsiteX214" fmla="*/ 4426730 w 4730820"/>
              <a:gd name="connsiteY214" fmla="*/ 2993098 h 4730820"/>
              <a:gd name="connsiteX215" fmla="*/ 4515881 w 4730820"/>
              <a:gd name="connsiteY215" fmla="*/ 2941627 h 4730820"/>
              <a:gd name="connsiteX216" fmla="*/ 4464410 w 4730820"/>
              <a:gd name="connsiteY216" fmla="*/ 2852476 h 4730820"/>
              <a:gd name="connsiteX217" fmla="*/ 4435561 w 4730820"/>
              <a:gd name="connsiteY217" fmla="*/ 2850669 h 4730820"/>
              <a:gd name="connsiteX218" fmla="*/ 295259 w 4730820"/>
              <a:gd name="connsiteY218" fmla="*/ 2850669 h 4730820"/>
              <a:gd name="connsiteX219" fmla="*/ 266411 w 4730820"/>
              <a:gd name="connsiteY219" fmla="*/ 2852476 h 4730820"/>
              <a:gd name="connsiteX220" fmla="*/ 214940 w 4730820"/>
              <a:gd name="connsiteY220" fmla="*/ 2941627 h 4730820"/>
              <a:gd name="connsiteX221" fmla="*/ 304090 w 4730820"/>
              <a:gd name="connsiteY221" fmla="*/ 2993098 h 4730820"/>
              <a:gd name="connsiteX222" fmla="*/ 355561 w 4730820"/>
              <a:gd name="connsiteY222" fmla="*/ 2903947 h 4730820"/>
              <a:gd name="connsiteX223" fmla="*/ 295259 w 4730820"/>
              <a:gd name="connsiteY223" fmla="*/ 2850669 h 4730820"/>
              <a:gd name="connsiteX224" fmla="*/ 4393853 w 4730820"/>
              <a:gd name="connsiteY224" fmla="*/ 2443150 h 4730820"/>
              <a:gd name="connsiteX225" fmla="*/ 4388304 w 4730820"/>
              <a:gd name="connsiteY225" fmla="*/ 2560362 h 4730820"/>
              <a:gd name="connsiteX226" fmla="*/ 4360259 w 4730820"/>
              <a:gd name="connsiteY226" fmla="*/ 2754838 h 4730820"/>
              <a:gd name="connsiteX227" fmla="*/ 4345649 w 4730820"/>
              <a:gd name="connsiteY227" fmla="*/ 2814630 h 4730820"/>
              <a:gd name="connsiteX228" fmla="*/ 4370598 w 4730820"/>
              <a:gd name="connsiteY228" fmla="*/ 2792933 h 4730820"/>
              <a:gd name="connsiteX229" fmla="*/ 4484378 w 4730820"/>
              <a:gd name="connsiteY229" fmla="*/ 2777953 h 4730820"/>
              <a:gd name="connsiteX230" fmla="*/ 4575424 w 4730820"/>
              <a:gd name="connsiteY230" fmla="*/ 2847816 h 4730820"/>
              <a:gd name="connsiteX231" fmla="*/ 4576984 w 4730820"/>
              <a:gd name="connsiteY231" fmla="*/ 2852349 h 4730820"/>
              <a:gd name="connsiteX232" fmla="*/ 4589859 w 4730820"/>
              <a:gd name="connsiteY232" fmla="*/ 2799660 h 4730820"/>
              <a:gd name="connsiteX233" fmla="*/ 4621132 w 4730820"/>
              <a:gd name="connsiteY233" fmla="*/ 2582801 h 4730820"/>
              <a:gd name="connsiteX234" fmla="*/ 4626513 w 4730820"/>
              <a:gd name="connsiteY234" fmla="*/ 2469156 h 4730820"/>
              <a:gd name="connsiteX235" fmla="*/ 4624976 w 4730820"/>
              <a:gd name="connsiteY235" fmla="*/ 2471436 h 4730820"/>
              <a:gd name="connsiteX236" fmla="*/ 4518950 w 4730820"/>
              <a:gd name="connsiteY236" fmla="*/ 2515353 h 4730820"/>
              <a:gd name="connsiteX237" fmla="*/ 4412924 w 4730820"/>
              <a:gd name="connsiteY237" fmla="*/ 2471436 h 4730820"/>
              <a:gd name="connsiteX238" fmla="*/ 336967 w 4730820"/>
              <a:gd name="connsiteY238" fmla="*/ 2443150 h 4730820"/>
              <a:gd name="connsiteX239" fmla="*/ 317896 w 4730820"/>
              <a:gd name="connsiteY239" fmla="*/ 2471436 h 4730820"/>
              <a:gd name="connsiteX240" fmla="*/ 211870 w 4730820"/>
              <a:gd name="connsiteY240" fmla="*/ 2515353 h 4730820"/>
              <a:gd name="connsiteX241" fmla="*/ 105845 w 4730820"/>
              <a:gd name="connsiteY241" fmla="*/ 2471436 h 4730820"/>
              <a:gd name="connsiteX242" fmla="*/ 104307 w 4730820"/>
              <a:gd name="connsiteY242" fmla="*/ 2469156 h 4730820"/>
              <a:gd name="connsiteX243" fmla="*/ 109688 w 4730820"/>
              <a:gd name="connsiteY243" fmla="*/ 2582801 h 4730820"/>
              <a:gd name="connsiteX244" fmla="*/ 133076 w 4730820"/>
              <a:gd name="connsiteY244" fmla="*/ 2756826 h 4730820"/>
              <a:gd name="connsiteX245" fmla="*/ 153643 w 4730820"/>
              <a:gd name="connsiteY245" fmla="*/ 2852910 h 4730820"/>
              <a:gd name="connsiteX246" fmla="*/ 155396 w 4730820"/>
              <a:gd name="connsiteY246" fmla="*/ 2847816 h 4730820"/>
              <a:gd name="connsiteX247" fmla="*/ 246442 w 4730820"/>
              <a:gd name="connsiteY247" fmla="*/ 2777953 h 4730820"/>
              <a:gd name="connsiteX248" fmla="*/ 360222 w 4730820"/>
              <a:gd name="connsiteY248" fmla="*/ 2792933 h 4730820"/>
              <a:gd name="connsiteX249" fmla="*/ 384361 w 4730820"/>
              <a:gd name="connsiteY249" fmla="*/ 2813925 h 4730820"/>
              <a:gd name="connsiteX250" fmla="*/ 363491 w 4730820"/>
              <a:gd name="connsiteY250" fmla="*/ 2716425 h 4730820"/>
              <a:gd name="connsiteX251" fmla="*/ 342517 w 4730820"/>
              <a:gd name="connsiteY251" fmla="*/ 2560362 h 4730820"/>
              <a:gd name="connsiteX252" fmla="*/ 4296794 w 4730820"/>
              <a:gd name="connsiteY252" fmla="*/ 2386897 h 4730820"/>
              <a:gd name="connsiteX253" fmla="*/ 3746298 w 4730820"/>
              <a:gd name="connsiteY253" fmla="*/ 2937393 h 4730820"/>
              <a:gd name="connsiteX254" fmla="*/ 3746298 w 4730820"/>
              <a:gd name="connsiteY254" fmla="*/ 3715999 h 4730820"/>
              <a:gd name="connsiteX255" fmla="*/ 3856597 w 4730820"/>
              <a:gd name="connsiteY255" fmla="*/ 3594640 h 4730820"/>
              <a:gd name="connsiteX256" fmla="*/ 4287902 w 4730820"/>
              <a:gd name="connsiteY256" fmla="*/ 2562994 h 4730820"/>
              <a:gd name="connsiteX257" fmla="*/ 434026 w 4730820"/>
              <a:gd name="connsiteY257" fmla="*/ 2386897 h 4730820"/>
              <a:gd name="connsiteX258" fmla="*/ 442918 w 4730820"/>
              <a:gd name="connsiteY258" fmla="*/ 2562994 h 4730820"/>
              <a:gd name="connsiteX259" fmla="*/ 874223 w 4730820"/>
              <a:gd name="connsiteY259" fmla="*/ 3594640 h 4730820"/>
              <a:gd name="connsiteX260" fmla="*/ 984522 w 4730820"/>
              <a:gd name="connsiteY260" fmla="*/ 3715999 h 4730820"/>
              <a:gd name="connsiteX261" fmla="*/ 984522 w 4730820"/>
              <a:gd name="connsiteY261" fmla="*/ 2937393 h 4730820"/>
              <a:gd name="connsiteX262" fmla="*/ 4518950 w 4730820"/>
              <a:gd name="connsiteY262" fmla="*/ 2292619 h 4730820"/>
              <a:gd name="connsiteX263" fmla="*/ 4446159 w 4730820"/>
              <a:gd name="connsiteY263" fmla="*/ 2365410 h 4730820"/>
              <a:gd name="connsiteX264" fmla="*/ 4518950 w 4730820"/>
              <a:gd name="connsiteY264" fmla="*/ 2438201 h 4730820"/>
              <a:gd name="connsiteX265" fmla="*/ 4591741 w 4730820"/>
              <a:gd name="connsiteY265" fmla="*/ 2365410 h 4730820"/>
              <a:gd name="connsiteX266" fmla="*/ 4518950 w 4730820"/>
              <a:gd name="connsiteY266" fmla="*/ 2292619 h 4730820"/>
              <a:gd name="connsiteX267" fmla="*/ 211870 w 4730820"/>
              <a:gd name="connsiteY267" fmla="*/ 2292619 h 4730820"/>
              <a:gd name="connsiteX268" fmla="*/ 139079 w 4730820"/>
              <a:gd name="connsiteY268" fmla="*/ 2365410 h 4730820"/>
              <a:gd name="connsiteX269" fmla="*/ 211870 w 4730820"/>
              <a:gd name="connsiteY269" fmla="*/ 2438201 h 4730820"/>
              <a:gd name="connsiteX270" fmla="*/ 284661 w 4730820"/>
              <a:gd name="connsiteY270" fmla="*/ 2365410 h 4730820"/>
              <a:gd name="connsiteX271" fmla="*/ 211870 w 4730820"/>
              <a:gd name="connsiteY271" fmla="*/ 2292619 h 4730820"/>
              <a:gd name="connsiteX272" fmla="*/ 3746298 w 4730820"/>
              <a:gd name="connsiteY272" fmla="*/ 1954266 h 4730820"/>
              <a:gd name="connsiteX273" fmla="*/ 3746298 w 4730820"/>
              <a:gd name="connsiteY273" fmla="*/ 2776554 h 4730820"/>
              <a:gd name="connsiteX274" fmla="*/ 4157442 w 4730820"/>
              <a:gd name="connsiteY274" fmla="*/ 2365410 h 4730820"/>
              <a:gd name="connsiteX275" fmla="*/ 984522 w 4730820"/>
              <a:gd name="connsiteY275" fmla="*/ 1954266 h 4730820"/>
              <a:gd name="connsiteX276" fmla="*/ 573378 w 4730820"/>
              <a:gd name="connsiteY276" fmla="*/ 2365410 h 4730820"/>
              <a:gd name="connsiteX277" fmla="*/ 984522 w 4730820"/>
              <a:gd name="connsiteY277" fmla="*/ 2776554 h 4730820"/>
              <a:gd name="connsiteX278" fmla="*/ 153753 w 4730820"/>
              <a:gd name="connsiteY278" fmla="*/ 1878229 h 4730820"/>
              <a:gd name="connsiteX279" fmla="*/ 140108 w 4730820"/>
              <a:gd name="connsiteY279" fmla="*/ 1935581 h 4730820"/>
              <a:gd name="connsiteX280" fmla="*/ 111094 w 4730820"/>
              <a:gd name="connsiteY280" fmla="*/ 2133723 h 4730820"/>
              <a:gd name="connsiteX281" fmla="*/ 104660 w 4730820"/>
              <a:gd name="connsiteY281" fmla="*/ 2261141 h 4730820"/>
              <a:gd name="connsiteX282" fmla="*/ 105845 w 4730820"/>
              <a:gd name="connsiteY282" fmla="*/ 2259385 h 4730820"/>
              <a:gd name="connsiteX283" fmla="*/ 211870 w 4730820"/>
              <a:gd name="connsiteY283" fmla="*/ 2215467 h 4730820"/>
              <a:gd name="connsiteX284" fmla="*/ 317896 w 4730820"/>
              <a:gd name="connsiteY284" fmla="*/ 2259385 h 4730820"/>
              <a:gd name="connsiteX285" fmla="*/ 337195 w 4730820"/>
              <a:gd name="connsiteY285" fmla="*/ 2288009 h 4730820"/>
              <a:gd name="connsiteX286" fmla="*/ 343778 w 4730820"/>
              <a:gd name="connsiteY286" fmla="*/ 2157637 h 4730820"/>
              <a:gd name="connsiteX287" fmla="*/ 367588 w 4730820"/>
              <a:gd name="connsiteY287" fmla="*/ 1991634 h 4730820"/>
              <a:gd name="connsiteX288" fmla="*/ 384758 w 4730820"/>
              <a:gd name="connsiteY288" fmla="*/ 1916550 h 4730820"/>
              <a:gd name="connsiteX289" fmla="*/ 360222 w 4730820"/>
              <a:gd name="connsiteY289" fmla="*/ 1937888 h 4730820"/>
              <a:gd name="connsiteX290" fmla="*/ 246442 w 4730820"/>
              <a:gd name="connsiteY290" fmla="*/ 1952867 h 4730820"/>
              <a:gd name="connsiteX291" fmla="*/ 155396 w 4730820"/>
              <a:gd name="connsiteY291" fmla="*/ 1883005 h 4730820"/>
              <a:gd name="connsiteX292" fmla="*/ 4577386 w 4730820"/>
              <a:gd name="connsiteY292" fmla="*/ 1877303 h 4730820"/>
              <a:gd name="connsiteX293" fmla="*/ 4575424 w 4730820"/>
              <a:gd name="connsiteY293" fmla="*/ 1883005 h 4730820"/>
              <a:gd name="connsiteX294" fmla="*/ 4484378 w 4730820"/>
              <a:gd name="connsiteY294" fmla="*/ 1952867 h 4730820"/>
              <a:gd name="connsiteX295" fmla="*/ 4370598 w 4730820"/>
              <a:gd name="connsiteY295" fmla="*/ 1937888 h 4730820"/>
              <a:gd name="connsiteX296" fmla="*/ 4346063 w 4730820"/>
              <a:gd name="connsiteY296" fmla="*/ 1916550 h 4730820"/>
              <a:gd name="connsiteX297" fmla="*/ 4363232 w 4730820"/>
              <a:gd name="connsiteY297" fmla="*/ 1991634 h 4730820"/>
              <a:gd name="connsiteX298" fmla="*/ 4387042 w 4730820"/>
              <a:gd name="connsiteY298" fmla="*/ 2157637 h 4730820"/>
              <a:gd name="connsiteX299" fmla="*/ 4393626 w 4730820"/>
              <a:gd name="connsiteY299" fmla="*/ 2288008 h 4730820"/>
              <a:gd name="connsiteX300" fmla="*/ 4412924 w 4730820"/>
              <a:gd name="connsiteY300" fmla="*/ 2259385 h 4730820"/>
              <a:gd name="connsiteX301" fmla="*/ 4518950 w 4730820"/>
              <a:gd name="connsiteY301" fmla="*/ 2215467 h 4730820"/>
              <a:gd name="connsiteX302" fmla="*/ 4624976 w 4730820"/>
              <a:gd name="connsiteY302" fmla="*/ 2259385 h 4730820"/>
              <a:gd name="connsiteX303" fmla="*/ 4626160 w 4730820"/>
              <a:gd name="connsiteY303" fmla="*/ 2261141 h 4730820"/>
              <a:gd name="connsiteX304" fmla="*/ 4619726 w 4730820"/>
              <a:gd name="connsiteY304" fmla="*/ 2133723 h 4730820"/>
              <a:gd name="connsiteX305" fmla="*/ 4597877 w 4730820"/>
              <a:gd name="connsiteY305" fmla="*/ 1974758 h 4730820"/>
              <a:gd name="connsiteX306" fmla="*/ 2365410 w 4730820"/>
              <a:gd name="connsiteY306" fmla="*/ 1831803 h 4730820"/>
              <a:gd name="connsiteX307" fmla="*/ 1831803 w 4730820"/>
              <a:gd name="connsiteY307" fmla="*/ 2365410 h 4730820"/>
              <a:gd name="connsiteX308" fmla="*/ 2365410 w 4730820"/>
              <a:gd name="connsiteY308" fmla="*/ 2899017 h 4730820"/>
              <a:gd name="connsiteX309" fmla="*/ 2899017 w 4730820"/>
              <a:gd name="connsiteY309" fmla="*/ 2365410 h 4730820"/>
              <a:gd name="connsiteX310" fmla="*/ 2365410 w 4730820"/>
              <a:gd name="connsiteY310" fmla="*/ 1831803 h 4730820"/>
              <a:gd name="connsiteX311" fmla="*/ 2365410 w 4730820"/>
              <a:gd name="connsiteY311" fmla="*/ 1761345 h 4730820"/>
              <a:gd name="connsiteX312" fmla="*/ 2969475 w 4730820"/>
              <a:gd name="connsiteY312" fmla="*/ 2365410 h 4730820"/>
              <a:gd name="connsiteX313" fmla="*/ 2365410 w 4730820"/>
              <a:gd name="connsiteY313" fmla="*/ 2969475 h 4730820"/>
              <a:gd name="connsiteX314" fmla="*/ 1761345 w 4730820"/>
              <a:gd name="connsiteY314" fmla="*/ 2365410 h 4730820"/>
              <a:gd name="connsiteX315" fmla="*/ 2365410 w 4730820"/>
              <a:gd name="connsiteY315" fmla="*/ 1761345 h 4730820"/>
              <a:gd name="connsiteX316" fmla="*/ 4455578 w 4730820"/>
              <a:gd name="connsiteY316" fmla="*/ 1735915 h 4730820"/>
              <a:gd name="connsiteX317" fmla="*/ 4426730 w 4730820"/>
              <a:gd name="connsiteY317" fmla="*/ 1737722 h 4730820"/>
              <a:gd name="connsiteX318" fmla="*/ 4375259 w 4730820"/>
              <a:gd name="connsiteY318" fmla="*/ 1826873 h 4730820"/>
              <a:gd name="connsiteX319" fmla="*/ 4464410 w 4730820"/>
              <a:gd name="connsiteY319" fmla="*/ 1878344 h 4730820"/>
              <a:gd name="connsiteX320" fmla="*/ 4515881 w 4730820"/>
              <a:gd name="connsiteY320" fmla="*/ 1789193 h 4730820"/>
              <a:gd name="connsiteX321" fmla="*/ 4455578 w 4730820"/>
              <a:gd name="connsiteY321" fmla="*/ 1735915 h 4730820"/>
              <a:gd name="connsiteX322" fmla="*/ 275241 w 4730820"/>
              <a:gd name="connsiteY322" fmla="*/ 1735915 h 4730820"/>
              <a:gd name="connsiteX323" fmla="*/ 214940 w 4730820"/>
              <a:gd name="connsiteY323" fmla="*/ 1789193 h 4730820"/>
              <a:gd name="connsiteX324" fmla="*/ 266411 w 4730820"/>
              <a:gd name="connsiteY324" fmla="*/ 1878344 h 4730820"/>
              <a:gd name="connsiteX325" fmla="*/ 355561 w 4730820"/>
              <a:gd name="connsiteY325" fmla="*/ 1826873 h 4730820"/>
              <a:gd name="connsiteX326" fmla="*/ 304090 w 4730820"/>
              <a:gd name="connsiteY326" fmla="*/ 1737722 h 4730820"/>
              <a:gd name="connsiteX327" fmla="*/ 275241 w 4730820"/>
              <a:gd name="connsiteY327" fmla="*/ 1735915 h 4730820"/>
              <a:gd name="connsiteX328" fmla="*/ 2365410 w 4730820"/>
              <a:gd name="connsiteY328" fmla="*/ 1465434 h 4730820"/>
              <a:gd name="connsiteX329" fmla="*/ 1465434 w 4730820"/>
              <a:gd name="connsiteY329" fmla="*/ 2365410 h 4730820"/>
              <a:gd name="connsiteX330" fmla="*/ 2365410 w 4730820"/>
              <a:gd name="connsiteY330" fmla="*/ 3265386 h 4730820"/>
              <a:gd name="connsiteX331" fmla="*/ 3265386 w 4730820"/>
              <a:gd name="connsiteY331" fmla="*/ 2365410 h 4730820"/>
              <a:gd name="connsiteX332" fmla="*/ 2365410 w 4730820"/>
              <a:gd name="connsiteY332" fmla="*/ 1465434 h 4730820"/>
              <a:gd name="connsiteX333" fmla="*/ 2365410 w 4730820"/>
              <a:gd name="connsiteY333" fmla="*/ 1346600 h 4730820"/>
              <a:gd name="connsiteX334" fmla="*/ 3384220 w 4730820"/>
              <a:gd name="connsiteY334" fmla="*/ 2365410 h 4730820"/>
              <a:gd name="connsiteX335" fmla="*/ 2365410 w 4730820"/>
              <a:gd name="connsiteY335" fmla="*/ 3384220 h 4730820"/>
              <a:gd name="connsiteX336" fmla="*/ 1346600 w 4730820"/>
              <a:gd name="connsiteY336" fmla="*/ 2365410 h 4730820"/>
              <a:gd name="connsiteX337" fmla="*/ 2365410 w 4730820"/>
              <a:gd name="connsiteY337" fmla="*/ 1346600 h 4730820"/>
              <a:gd name="connsiteX338" fmla="*/ 355137 w 4730820"/>
              <a:gd name="connsiteY338" fmla="*/ 1321428 h 4730820"/>
              <a:gd name="connsiteX339" fmla="*/ 324343 w 4730820"/>
              <a:gd name="connsiteY339" fmla="*/ 1379905 h 4730820"/>
              <a:gd name="connsiteX340" fmla="*/ 247505 w 4730820"/>
              <a:gd name="connsiteY340" fmla="*/ 1557898 h 4730820"/>
              <a:gd name="connsiteX341" fmla="*/ 206390 w 4730820"/>
              <a:gd name="connsiteY341" fmla="*/ 1681561 h 4730820"/>
              <a:gd name="connsiteX342" fmla="*/ 210279 w 4730820"/>
              <a:gd name="connsiteY342" fmla="*/ 1678179 h 4730820"/>
              <a:gd name="connsiteX343" fmla="*/ 324058 w 4730820"/>
              <a:gd name="connsiteY343" fmla="*/ 1663199 h 4730820"/>
              <a:gd name="connsiteX344" fmla="*/ 415105 w 4730820"/>
              <a:gd name="connsiteY344" fmla="*/ 1733062 h 4730820"/>
              <a:gd name="connsiteX345" fmla="*/ 425597 w 4730820"/>
              <a:gd name="connsiteY345" fmla="*/ 1763554 h 4730820"/>
              <a:gd name="connsiteX346" fmla="*/ 453938 w 4730820"/>
              <a:gd name="connsiteY346" fmla="*/ 1673999 h 4730820"/>
              <a:gd name="connsiteX347" fmla="*/ 515350 w 4730820"/>
              <a:gd name="connsiteY347" fmla="*/ 1523495 h 4730820"/>
              <a:gd name="connsiteX348" fmla="*/ 567871 w 4730820"/>
              <a:gd name="connsiteY348" fmla="*/ 1419482 h 4730820"/>
              <a:gd name="connsiteX349" fmla="*/ 539198 w 4730820"/>
              <a:gd name="connsiteY349" fmla="*/ 1433474 h 4730820"/>
              <a:gd name="connsiteX350" fmla="*/ 425419 w 4730820"/>
              <a:gd name="connsiteY350" fmla="*/ 1418495 h 4730820"/>
              <a:gd name="connsiteX351" fmla="*/ 355557 w 4730820"/>
              <a:gd name="connsiteY351" fmla="*/ 1327448 h 4730820"/>
              <a:gd name="connsiteX352" fmla="*/ 4375803 w 4730820"/>
              <a:gd name="connsiteY352" fmla="*/ 1319717 h 4730820"/>
              <a:gd name="connsiteX353" fmla="*/ 4375264 w 4730820"/>
              <a:gd name="connsiteY353" fmla="*/ 1327448 h 4730820"/>
              <a:gd name="connsiteX354" fmla="*/ 4305402 w 4730820"/>
              <a:gd name="connsiteY354" fmla="*/ 1418495 h 4730820"/>
              <a:gd name="connsiteX355" fmla="*/ 4191622 w 4730820"/>
              <a:gd name="connsiteY355" fmla="*/ 1433474 h 4730820"/>
              <a:gd name="connsiteX356" fmla="*/ 4161309 w 4730820"/>
              <a:gd name="connsiteY356" fmla="*/ 1418682 h 4730820"/>
              <a:gd name="connsiteX357" fmla="*/ 4198314 w 4730820"/>
              <a:gd name="connsiteY357" fmla="*/ 1486831 h 4730820"/>
              <a:gd name="connsiteX358" fmla="*/ 4276883 w 4730820"/>
              <a:gd name="connsiteY358" fmla="*/ 1673999 h 4730820"/>
              <a:gd name="connsiteX359" fmla="*/ 4305223 w 4730820"/>
              <a:gd name="connsiteY359" fmla="*/ 1763554 h 4730820"/>
              <a:gd name="connsiteX360" fmla="*/ 4315716 w 4730820"/>
              <a:gd name="connsiteY360" fmla="*/ 1733062 h 4730820"/>
              <a:gd name="connsiteX361" fmla="*/ 4406762 w 4730820"/>
              <a:gd name="connsiteY361" fmla="*/ 1663199 h 4730820"/>
              <a:gd name="connsiteX362" fmla="*/ 4520541 w 4730820"/>
              <a:gd name="connsiteY362" fmla="*/ 1678179 h 4730820"/>
              <a:gd name="connsiteX363" fmla="*/ 4526452 w 4730820"/>
              <a:gd name="connsiteY363" fmla="*/ 1683319 h 4730820"/>
              <a:gd name="connsiteX364" fmla="*/ 4522186 w 4730820"/>
              <a:gd name="connsiteY364" fmla="*/ 1668338 h 4730820"/>
              <a:gd name="connsiteX365" fmla="*/ 4454356 w 4730820"/>
              <a:gd name="connsiteY365" fmla="*/ 1485758 h 4730820"/>
              <a:gd name="connsiteX366" fmla="*/ 4221432 w 4730820"/>
              <a:gd name="connsiteY366" fmla="*/ 1216389 h 4730820"/>
              <a:gd name="connsiteX367" fmla="*/ 4194034 w 4730820"/>
              <a:gd name="connsiteY367" fmla="*/ 1225601 h 4730820"/>
              <a:gd name="connsiteX368" fmla="*/ 4167391 w 4730820"/>
              <a:gd name="connsiteY368" fmla="*/ 1325036 h 4730820"/>
              <a:gd name="connsiteX369" fmla="*/ 4266826 w 4730820"/>
              <a:gd name="connsiteY369" fmla="*/ 1351679 h 4730820"/>
              <a:gd name="connsiteX370" fmla="*/ 4293469 w 4730820"/>
              <a:gd name="connsiteY370" fmla="*/ 1252245 h 4730820"/>
              <a:gd name="connsiteX371" fmla="*/ 4221432 w 4730820"/>
              <a:gd name="connsiteY371" fmla="*/ 1216389 h 4730820"/>
              <a:gd name="connsiteX372" fmla="*/ 509388 w 4730820"/>
              <a:gd name="connsiteY372" fmla="*/ 1216389 h 4730820"/>
              <a:gd name="connsiteX373" fmla="*/ 437351 w 4730820"/>
              <a:gd name="connsiteY373" fmla="*/ 1252245 h 4730820"/>
              <a:gd name="connsiteX374" fmla="*/ 463995 w 4730820"/>
              <a:gd name="connsiteY374" fmla="*/ 1351679 h 4730820"/>
              <a:gd name="connsiteX375" fmla="*/ 563429 w 4730820"/>
              <a:gd name="connsiteY375" fmla="*/ 1325036 h 4730820"/>
              <a:gd name="connsiteX376" fmla="*/ 536786 w 4730820"/>
              <a:gd name="connsiteY376" fmla="*/ 1225601 h 4730820"/>
              <a:gd name="connsiteX377" fmla="*/ 509388 w 4730820"/>
              <a:gd name="connsiteY377" fmla="*/ 1216389 h 4730820"/>
              <a:gd name="connsiteX378" fmla="*/ 3051123 w 4730820"/>
              <a:gd name="connsiteY378" fmla="*/ 1098252 h 4730820"/>
              <a:gd name="connsiteX379" fmla="*/ 3632568 w 4730820"/>
              <a:gd name="connsiteY379" fmla="*/ 1679697 h 4730820"/>
              <a:gd name="connsiteX380" fmla="*/ 3632568 w 4730820"/>
              <a:gd name="connsiteY380" fmla="*/ 1098252 h 4730820"/>
              <a:gd name="connsiteX381" fmla="*/ 1840536 w 4730820"/>
              <a:gd name="connsiteY381" fmla="*/ 1098252 h 4730820"/>
              <a:gd name="connsiteX382" fmla="*/ 1098252 w 4730820"/>
              <a:gd name="connsiteY382" fmla="*/ 1840536 h 4730820"/>
              <a:gd name="connsiteX383" fmla="*/ 1098252 w 4730820"/>
              <a:gd name="connsiteY383" fmla="*/ 2890284 h 4730820"/>
              <a:gd name="connsiteX384" fmla="*/ 1840536 w 4730820"/>
              <a:gd name="connsiteY384" fmla="*/ 3632568 h 4730820"/>
              <a:gd name="connsiteX385" fmla="*/ 2890284 w 4730820"/>
              <a:gd name="connsiteY385" fmla="*/ 3632568 h 4730820"/>
              <a:gd name="connsiteX386" fmla="*/ 3632568 w 4730820"/>
              <a:gd name="connsiteY386" fmla="*/ 2890284 h 4730820"/>
              <a:gd name="connsiteX387" fmla="*/ 3632568 w 4730820"/>
              <a:gd name="connsiteY387" fmla="*/ 1840536 h 4730820"/>
              <a:gd name="connsiteX388" fmla="*/ 2890284 w 4730820"/>
              <a:gd name="connsiteY388" fmla="*/ 1098252 h 4730820"/>
              <a:gd name="connsiteX389" fmla="*/ 1098252 w 4730820"/>
              <a:gd name="connsiteY389" fmla="*/ 1098252 h 4730820"/>
              <a:gd name="connsiteX390" fmla="*/ 1098252 w 4730820"/>
              <a:gd name="connsiteY390" fmla="*/ 1679698 h 4730820"/>
              <a:gd name="connsiteX391" fmla="*/ 1679698 w 4730820"/>
              <a:gd name="connsiteY391" fmla="*/ 1098252 h 4730820"/>
              <a:gd name="connsiteX392" fmla="*/ 3746298 w 4730820"/>
              <a:gd name="connsiteY392" fmla="*/ 1014821 h 4730820"/>
              <a:gd name="connsiteX393" fmla="*/ 3746298 w 4730820"/>
              <a:gd name="connsiteY393" fmla="*/ 1793427 h 4730820"/>
              <a:gd name="connsiteX394" fmla="*/ 4296794 w 4730820"/>
              <a:gd name="connsiteY394" fmla="*/ 2343923 h 4730820"/>
              <a:gd name="connsiteX395" fmla="*/ 4287902 w 4730820"/>
              <a:gd name="connsiteY395" fmla="*/ 2167826 h 4730820"/>
              <a:gd name="connsiteX396" fmla="*/ 3856597 w 4730820"/>
              <a:gd name="connsiteY396" fmla="*/ 1136181 h 4730820"/>
              <a:gd name="connsiteX397" fmla="*/ 984522 w 4730820"/>
              <a:gd name="connsiteY397" fmla="*/ 1014821 h 4730820"/>
              <a:gd name="connsiteX398" fmla="*/ 874223 w 4730820"/>
              <a:gd name="connsiteY398" fmla="*/ 1136181 h 4730820"/>
              <a:gd name="connsiteX399" fmla="*/ 442918 w 4730820"/>
              <a:gd name="connsiteY399" fmla="*/ 2167826 h 4730820"/>
              <a:gd name="connsiteX400" fmla="*/ 434026 w 4730820"/>
              <a:gd name="connsiteY400" fmla="*/ 2343924 h 4730820"/>
              <a:gd name="connsiteX401" fmla="*/ 984522 w 4730820"/>
              <a:gd name="connsiteY401" fmla="*/ 1793428 h 4730820"/>
              <a:gd name="connsiteX402" fmla="*/ 4036756 w 4730820"/>
              <a:gd name="connsiteY402" fmla="*/ 835537 h 4730820"/>
              <a:gd name="connsiteX403" fmla="*/ 4038136 w 4730820"/>
              <a:gd name="connsiteY403" fmla="*/ 842627 h 4730820"/>
              <a:gd name="connsiteX404" fmla="*/ 3994219 w 4730820"/>
              <a:gd name="connsiteY404" fmla="*/ 948653 h 4730820"/>
              <a:gd name="connsiteX405" fmla="*/ 3888193 w 4730820"/>
              <a:gd name="connsiteY405" fmla="*/ 992570 h 4730820"/>
              <a:gd name="connsiteX406" fmla="*/ 3858018 w 4730820"/>
              <a:gd name="connsiteY406" fmla="*/ 986698 h 4730820"/>
              <a:gd name="connsiteX407" fmla="*/ 3861398 w 4730820"/>
              <a:gd name="connsiteY407" fmla="*/ 990059 h 4730820"/>
              <a:gd name="connsiteX408" fmla="*/ 3989470 w 4730820"/>
              <a:gd name="connsiteY408" fmla="*/ 1143759 h 4730820"/>
              <a:gd name="connsiteX409" fmla="*/ 4083351 w 4730820"/>
              <a:gd name="connsiteY409" fmla="*/ 1282039 h 4730820"/>
              <a:gd name="connsiteX410" fmla="*/ 4085596 w 4730820"/>
              <a:gd name="connsiteY410" fmla="*/ 1249832 h 4730820"/>
              <a:gd name="connsiteX411" fmla="*/ 4155458 w 4730820"/>
              <a:gd name="connsiteY411" fmla="*/ 1158786 h 4730820"/>
              <a:gd name="connsiteX412" fmla="*/ 4269238 w 4730820"/>
              <a:gd name="connsiteY412" fmla="*/ 1143806 h 4730820"/>
              <a:gd name="connsiteX413" fmla="*/ 4276356 w 4730820"/>
              <a:gd name="connsiteY413" fmla="*/ 1147280 h 4730820"/>
              <a:gd name="connsiteX414" fmla="*/ 4274895 w 4730820"/>
              <a:gd name="connsiteY414" fmla="*/ 1144770 h 4730820"/>
              <a:gd name="connsiteX415" fmla="*/ 4164809 w 4730820"/>
              <a:gd name="connsiteY415" fmla="*/ 987907 h 4730820"/>
              <a:gd name="connsiteX416" fmla="*/ 694064 w 4730820"/>
              <a:gd name="connsiteY416" fmla="*/ 835537 h 4730820"/>
              <a:gd name="connsiteX417" fmla="*/ 566012 w 4730820"/>
              <a:gd name="connsiteY417" fmla="*/ 987907 h 4730820"/>
              <a:gd name="connsiteX418" fmla="*/ 476903 w 4730820"/>
              <a:gd name="connsiteY418" fmla="*/ 1112625 h 4730820"/>
              <a:gd name="connsiteX419" fmla="*/ 455981 w 4730820"/>
              <a:gd name="connsiteY419" fmla="*/ 1146540 h 4730820"/>
              <a:gd name="connsiteX420" fmla="*/ 461582 w 4730820"/>
              <a:gd name="connsiteY420" fmla="*/ 1143806 h 4730820"/>
              <a:gd name="connsiteX421" fmla="*/ 575362 w 4730820"/>
              <a:gd name="connsiteY421" fmla="*/ 1158786 h 4730820"/>
              <a:gd name="connsiteX422" fmla="*/ 645224 w 4730820"/>
              <a:gd name="connsiteY422" fmla="*/ 1249832 h 4730820"/>
              <a:gd name="connsiteX423" fmla="*/ 647463 w 4730820"/>
              <a:gd name="connsiteY423" fmla="*/ 1281937 h 4730820"/>
              <a:gd name="connsiteX424" fmla="*/ 671829 w 4730820"/>
              <a:gd name="connsiteY424" fmla="*/ 1241933 h 4730820"/>
              <a:gd name="connsiteX425" fmla="*/ 869422 w 4730820"/>
              <a:gd name="connsiteY425" fmla="*/ 990059 h 4730820"/>
              <a:gd name="connsiteX426" fmla="*/ 872803 w 4730820"/>
              <a:gd name="connsiteY426" fmla="*/ 986698 h 4730820"/>
              <a:gd name="connsiteX427" fmla="*/ 842627 w 4730820"/>
              <a:gd name="connsiteY427" fmla="*/ 992570 h 4730820"/>
              <a:gd name="connsiteX428" fmla="*/ 736602 w 4730820"/>
              <a:gd name="connsiteY428" fmla="*/ 948653 h 4730820"/>
              <a:gd name="connsiteX429" fmla="*/ 692684 w 4730820"/>
              <a:gd name="connsiteY429" fmla="*/ 842627 h 4730820"/>
              <a:gd name="connsiteX430" fmla="*/ 3888193 w 4730820"/>
              <a:gd name="connsiteY430" fmla="*/ 769836 h 4730820"/>
              <a:gd name="connsiteX431" fmla="*/ 3836722 w 4730820"/>
              <a:gd name="connsiteY431" fmla="*/ 791156 h 4730820"/>
              <a:gd name="connsiteX432" fmla="*/ 3836722 w 4730820"/>
              <a:gd name="connsiteY432" fmla="*/ 894098 h 4730820"/>
              <a:gd name="connsiteX433" fmla="*/ 3939664 w 4730820"/>
              <a:gd name="connsiteY433" fmla="*/ 894098 h 4730820"/>
              <a:gd name="connsiteX434" fmla="*/ 3939664 w 4730820"/>
              <a:gd name="connsiteY434" fmla="*/ 791156 h 4730820"/>
              <a:gd name="connsiteX435" fmla="*/ 3888193 w 4730820"/>
              <a:gd name="connsiteY435" fmla="*/ 769836 h 4730820"/>
              <a:gd name="connsiteX436" fmla="*/ 842627 w 4730820"/>
              <a:gd name="connsiteY436" fmla="*/ 769836 h 4730820"/>
              <a:gd name="connsiteX437" fmla="*/ 791156 w 4730820"/>
              <a:gd name="connsiteY437" fmla="*/ 791156 h 4730820"/>
              <a:gd name="connsiteX438" fmla="*/ 791156 w 4730820"/>
              <a:gd name="connsiteY438" fmla="*/ 894098 h 4730820"/>
              <a:gd name="connsiteX439" fmla="*/ 894098 w 4730820"/>
              <a:gd name="connsiteY439" fmla="*/ 894098 h 4730820"/>
              <a:gd name="connsiteX440" fmla="*/ 894098 w 4730820"/>
              <a:gd name="connsiteY440" fmla="*/ 791156 h 4730820"/>
              <a:gd name="connsiteX441" fmla="*/ 842627 w 4730820"/>
              <a:gd name="connsiteY441" fmla="*/ 769836 h 4730820"/>
              <a:gd name="connsiteX442" fmla="*/ 2365410 w 4730820"/>
              <a:gd name="connsiteY442" fmla="*/ 573378 h 4730820"/>
              <a:gd name="connsiteX443" fmla="*/ 1954266 w 4730820"/>
              <a:gd name="connsiteY443" fmla="*/ 984522 h 4730820"/>
              <a:gd name="connsiteX444" fmla="*/ 2776554 w 4730820"/>
              <a:gd name="connsiteY444" fmla="*/ 984522 h 4730820"/>
              <a:gd name="connsiteX445" fmla="*/ 3584270 w 4730820"/>
              <a:gd name="connsiteY445" fmla="*/ 455959 h 4730820"/>
              <a:gd name="connsiteX446" fmla="*/ 3587014 w 4730820"/>
              <a:gd name="connsiteY446" fmla="*/ 461582 h 4730820"/>
              <a:gd name="connsiteX447" fmla="*/ 3572034 w 4730820"/>
              <a:gd name="connsiteY447" fmla="*/ 575362 h 4730820"/>
              <a:gd name="connsiteX448" fmla="*/ 3480988 w 4730820"/>
              <a:gd name="connsiteY448" fmla="*/ 645224 h 4730820"/>
              <a:gd name="connsiteX449" fmla="*/ 3450219 w 4730820"/>
              <a:gd name="connsiteY449" fmla="*/ 647369 h 4730820"/>
              <a:gd name="connsiteX450" fmla="*/ 3591019 w 4730820"/>
              <a:gd name="connsiteY450" fmla="*/ 744340 h 4730820"/>
              <a:gd name="connsiteX451" fmla="*/ 3731764 w 4730820"/>
              <a:gd name="connsiteY451" fmla="*/ 861195 h 4730820"/>
              <a:gd name="connsiteX452" fmla="*/ 3744285 w 4730820"/>
              <a:gd name="connsiteY452" fmla="*/ 873641 h 4730820"/>
              <a:gd name="connsiteX453" fmla="*/ 3738250 w 4730820"/>
              <a:gd name="connsiteY453" fmla="*/ 842627 h 4730820"/>
              <a:gd name="connsiteX454" fmla="*/ 3782167 w 4730820"/>
              <a:gd name="connsiteY454" fmla="*/ 736601 h 4730820"/>
              <a:gd name="connsiteX455" fmla="*/ 3888193 w 4730820"/>
              <a:gd name="connsiteY455" fmla="*/ 692684 h 4730820"/>
              <a:gd name="connsiteX456" fmla="*/ 3895009 w 4730820"/>
              <a:gd name="connsiteY456" fmla="*/ 694010 h 4730820"/>
              <a:gd name="connsiteX457" fmla="*/ 3889027 w 4730820"/>
              <a:gd name="connsiteY457" fmla="*/ 688065 h 4730820"/>
              <a:gd name="connsiteX458" fmla="*/ 3732083 w 4730820"/>
              <a:gd name="connsiteY458" fmla="*/ 557760 h 4730820"/>
              <a:gd name="connsiteX459" fmla="*/ 1146550 w 4730820"/>
              <a:gd name="connsiteY459" fmla="*/ 455959 h 4730820"/>
              <a:gd name="connsiteX460" fmla="*/ 998737 w 4730820"/>
              <a:gd name="connsiteY460" fmla="*/ 557760 h 4730820"/>
              <a:gd name="connsiteX461" fmla="*/ 841793 w 4730820"/>
              <a:gd name="connsiteY461" fmla="*/ 688065 h 4730820"/>
              <a:gd name="connsiteX462" fmla="*/ 835812 w 4730820"/>
              <a:gd name="connsiteY462" fmla="*/ 694010 h 4730820"/>
              <a:gd name="connsiteX463" fmla="*/ 842627 w 4730820"/>
              <a:gd name="connsiteY463" fmla="*/ 692684 h 4730820"/>
              <a:gd name="connsiteX464" fmla="*/ 948653 w 4730820"/>
              <a:gd name="connsiteY464" fmla="*/ 736601 h 4730820"/>
              <a:gd name="connsiteX465" fmla="*/ 992570 w 4730820"/>
              <a:gd name="connsiteY465" fmla="*/ 842627 h 4730820"/>
              <a:gd name="connsiteX466" fmla="*/ 986535 w 4730820"/>
              <a:gd name="connsiteY466" fmla="*/ 873642 h 4730820"/>
              <a:gd name="connsiteX467" fmla="*/ 999056 w 4730820"/>
              <a:gd name="connsiteY467" fmla="*/ 861195 h 4730820"/>
              <a:gd name="connsiteX468" fmla="*/ 1139801 w 4730820"/>
              <a:gd name="connsiteY468" fmla="*/ 744340 h 4730820"/>
              <a:gd name="connsiteX469" fmla="*/ 1280601 w 4730820"/>
              <a:gd name="connsiteY469" fmla="*/ 647369 h 4730820"/>
              <a:gd name="connsiteX470" fmla="*/ 1249832 w 4730820"/>
              <a:gd name="connsiteY470" fmla="*/ 645224 h 4730820"/>
              <a:gd name="connsiteX471" fmla="*/ 1158786 w 4730820"/>
              <a:gd name="connsiteY471" fmla="*/ 575362 h 4730820"/>
              <a:gd name="connsiteX472" fmla="*/ 1143807 w 4730820"/>
              <a:gd name="connsiteY472" fmla="*/ 461582 h 4730820"/>
              <a:gd name="connsiteX473" fmla="*/ 2386897 w 4730820"/>
              <a:gd name="connsiteY473" fmla="*/ 434026 h 4730820"/>
              <a:gd name="connsiteX474" fmla="*/ 2937393 w 4730820"/>
              <a:gd name="connsiteY474" fmla="*/ 984522 h 4730820"/>
              <a:gd name="connsiteX475" fmla="*/ 3715999 w 4730820"/>
              <a:gd name="connsiteY475" fmla="*/ 984522 h 4730820"/>
              <a:gd name="connsiteX476" fmla="*/ 3594640 w 4730820"/>
              <a:gd name="connsiteY476" fmla="*/ 874223 h 4730820"/>
              <a:gd name="connsiteX477" fmla="*/ 2562994 w 4730820"/>
              <a:gd name="connsiteY477" fmla="*/ 442918 h 4730820"/>
              <a:gd name="connsiteX478" fmla="*/ 2343924 w 4730820"/>
              <a:gd name="connsiteY478" fmla="*/ 434026 h 4730820"/>
              <a:gd name="connsiteX479" fmla="*/ 2167827 w 4730820"/>
              <a:gd name="connsiteY479" fmla="*/ 442918 h 4730820"/>
              <a:gd name="connsiteX480" fmla="*/ 1136181 w 4730820"/>
              <a:gd name="connsiteY480" fmla="*/ 874223 h 4730820"/>
              <a:gd name="connsiteX481" fmla="*/ 1014821 w 4730820"/>
              <a:gd name="connsiteY481" fmla="*/ 984522 h 4730820"/>
              <a:gd name="connsiteX482" fmla="*/ 1793428 w 4730820"/>
              <a:gd name="connsiteY482" fmla="*/ 984522 h 4730820"/>
              <a:gd name="connsiteX483" fmla="*/ 3451178 w 4730820"/>
              <a:gd name="connsiteY483" fmla="*/ 428138 h 4730820"/>
              <a:gd name="connsiteX484" fmla="*/ 3379141 w 4730820"/>
              <a:gd name="connsiteY484" fmla="*/ 463995 h 4730820"/>
              <a:gd name="connsiteX485" fmla="*/ 3405784 w 4730820"/>
              <a:gd name="connsiteY485" fmla="*/ 563429 h 4730820"/>
              <a:gd name="connsiteX486" fmla="*/ 3505219 w 4730820"/>
              <a:gd name="connsiteY486" fmla="*/ 536786 h 4730820"/>
              <a:gd name="connsiteX487" fmla="*/ 3478576 w 4730820"/>
              <a:gd name="connsiteY487" fmla="*/ 437351 h 4730820"/>
              <a:gd name="connsiteX488" fmla="*/ 3451178 w 4730820"/>
              <a:gd name="connsiteY488" fmla="*/ 428138 h 4730820"/>
              <a:gd name="connsiteX489" fmla="*/ 1279642 w 4730820"/>
              <a:gd name="connsiteY489" fmla="*/ 428138 h 4730820"/>
              <a:gd name="connsiteX490" fmla="*/ 1252245 w 4730820"/>
              <a:gd name="connsiteY490" fmla="*/ 437351 h 4730820"/>
              <a:gd name="connsiteX491" fmla="*/ 1225601 w 4730820"/>
              <a:gd name="connsiteY491" fmla="*/ 536786 h 4730820"/>
              <a:gd name="connsiteX492" fmla="*/ 1325036 w 4730820"/>
              <a:gd name="connsiteY492" fmla="*/ 563429 h 4730820"/>
              <a:gd name="connsiteX493" fmla="*/ 1351679 w 4730820"/>
              <a:gd name="connsiteY493" fmla="*/ 463995 h 4730820"/>
              <a:gd name="connsiteX494" fmla="*/ 1279642 w 4730820"/>
              <a:gd name="connsiteY494" fmla="*/ 428138 h 4730820"/>
              <a:gd name="connsiteX495" fmla="*/ 2912778 w 4730820"/>
              <a:gd name="connsiteY495" fmla="*/ 213132 h 4730820"/>
              <a:gd name="connsiteX496" fmla="*/ 2852477 w 4730820"/>
              <a:gd name="connsiteY496" fmla="*/ 266410 h 4730820"/>
              <a:gd name="connsiteX497" fmla="*/ 2903948 w 4730820"/>
              <a:gd name="connsiteY497" fmla="*/ 355561 h 4730820"/>
              <a:gd name="connsiteX498" fmla="*/ 2993098 w 4730820"/>
              <a:gd name="connsiteY498" fmla="*/ 304090 h 4730820"/>
              <a:gd name="connsiteX499" fmla="*/ 2941627 w 4730820"/>
              <a:gd name="connsiteY499" fmla="*/ 214939 h 4730820"/>
              <a:gd name="connsiteX500" fmla="*/ 2912778 w 4730820"/>
              <a:gd name="connsiteY500" fmla="*/ 213132 h 4730820"/>
              <a:gd name="connsiteX501" fmla="*/ 1818042 w 4730820"/>
              <a:gd name="connsiteY501" fmla="*/ 213132 h 4730820"/>
              <a:gd name="connsiteX502" fmla="*/ 1789194 w 4730820"/>
              <a:gd name="connsiteY502" fmla="*/ 214939 h 4730820"/>
              <a:gd name="connsiteX503" fmla="*/ 1737723 w 4730820"/>
              <a:gd name="connsiteY503" fmla="*/ 304090 h 4730820"/>
              <a:gd name="connsiteX504" fmla="*/ 1826873 w 4730820"/>
              <a:gd name="connsiteY504" fmla="*/ 355561 h 4730820"/>
              <a:gd name="connsiteX505" fmla="*/ 1878344 w 4730820"/>
              <a:gd name="connsiteY505" fmla="*/ 266411 h 4730820"/>
              <a:gd name="connsiteX506" fmla="*/ 1818042 w 4730820"/>
              <a:gd name="connsiteY506" fmla="*/ 213132 h 4730820"/>
              <a:gd name="connsiteX507" fmla="*/ 3050412 w 4730820"/>
              <a:gd name="connsiteY507" fmla="*/ 207714 h 4730820"/>
              <a:gd name="connsiteX508" fmla="*/ 3052642 w 4730820"/>
              <a:gd name="connsiteY508" fmla="*/ 210279 h 4730820"/>
              <a:gd name="connsiteX509" fmla="*/ 3067621 w 4730820"/>
              <a:gd name="connsiteY509" fmla="*/ 324058 h 4730820"/>
              <a:gd name="connsiteX510" fmla="*/ 2997759 w 4730820"/>
              <a:gd name="connsiteY510" fmla="*/ 415104 h 4730820"/>
              <a:gd name="connsiteX511" fmla="*/ 2969008 w 4730820"/>
              <a:gd name="connsiteY511" fmla="*/ 424998 h 4730820"/>
              <a:gd name="connsiteX512" fmla="*/ 3121339 w 4730820"/>
              <a:gd name="connsiteY512" fmla="*/ 478536 h 4730820"/>
              <a:gd name="connsiteX513" fmla="*/ 3279565 w 4730820"/>
              <a:gd name="connsiteY513" fmla="*/ 550022 h 4730820"/>
              <a:gd name="connsiteX514" fmla="*/ 3311362 w 4730820"/>
              <a:gd name="connsiteY514" fmla="*/ 567920 h 4730820"/>
              <a:gd name="connsiteX515" fmla="*/ 3297346 w 4730820"/>
              <a:gd name="connsiteY515" fmla="*/ 539199 h 4730820"/>
              <a:gd name="connsiteX516" fmla="*/ 3312326 w 4730820"/>
              <a:gd name="connsiteY516" fmla="*/ 425419 h 4730820"/>
              <a:gd name="connsiteX517" fmla="*/ 3403372 w 4730820"/>
              <a:gd name="connsiteY517" fmla="*/ 355557 h 4730820"/>
              <a:gd name="connsiteX518" fmla="*/ 3409719 w 4730820"/>
              <a:gd name="connsiteY518" fmla="*/ 355114 h 4730820"/>
              <a:gd name="connsiteX519" fmla="*/ 3384781 w 4730820"/>
              <a:gd name="connsiteY519" fmla="*/ 341076 h 4730820"/>
              <a:gd name="connsiteX520" fmla="*/ 3178173 w 4730820"/>
              <a:gd name="connsiteY520" fmla="*/ 249516 h 4730820"/>
              <a:gd name="connsiteX521" fmla="*/ 1680409 w 4730820"/>
              <a:gd name="connsiteY521" fmla="*/ 207714 h 4730820"/>
              <a:gd name="connsiteX522" fmla="*/ 1552647 w 4730820"/>
              <a:gd name="connsiteY522" fmla="*/ 249516 h 4730820"/>
              <a:gd name="connsiteX523" fmla="*/ 1346039 w 4730820"/>
              <a:gd name="connsiteY523" fmla="*/ 341076 h 4730820"/>
              <a:gd name="connsiteX524" fmla="*/ 1321101 w 4730820"/>
              <a:gd name="connsiteY524" fmla="*/ 355114 h 4730820"/>
              <a:gd name="connsiteX525" fmla="*/ 1327448 w 4730820"/>
              <a:gd name="connsiteY525" fmla="*/ 355557 h 4730820"/>
              <a:gd name="connsiteX526" fmla="*/ 1418495 w 4730820"/>
              <a:gd name="connsiteY526" fmla="*/ 425419 h 4730820"/>
              <a:gd name="connsiteX527" fmla="*/ 1433474 w 4730820"/>
              <a:gd name="connsiteY527" fmla="*/ 539199 h 4730820"/>
              <a:gd name="connsiteX528" fmla="*/ 1419458 w 4730820"/>
              <a:gd name="connsiteY528" fmla="*/ 567920 h 4730820"/>
              <a:gd name="connsiteX529" fmla="*/ 1451255 w 4730820"/>
              <a:gd name="connsiteY529" fmla="*/ 550022 h 4730820"/>
              <a:gd name="connsiteX530" fmla="*/ 1609482 w 4730820"/>
              <a:gd name="connsiteY530" fmla="*/ 478536 h 4730820"/>
              <a:gd name="connsiteX531" fmla="*/ 1761813 w 4730820"/>
              <a:gd name="connsiteY531" fmla="*/ 424998 h 4730820"/>
              <a:gd name="connsiteX532" fmla="*/ 1733062 w 4730820"/>
              <a:gd name="connsiteY532" fmla="*/ 415105 h 4730820"/>
              <a:gd name="connsiteX533" fmla="*/ 1663199 w 4730820"/>
              <a:gd name="connsiteY533" fmla="*/ 324058 h 4730820"/>
              <a:gd name="connsiteX534" fmla="*/ 1678179 w 4730820"/>
              <a:gd name="connsiteY534" fmla="*/ 210279 h 4730820"/>
              <a:gd name="connsiteX535" fmla="*/ 2365410 w 4730820"/>
              <a:gd name="connsiteY535" fmla="*/ 139079 h 4730820"/>
              <a:gd name="connsiteX536" fmla="*/ 2292619 w 4730820"/>
              <a:gd name="connsiteY536" fmla="*/ 211870 h 4730820"/>
              <a:gd name="connsiteX537" fmla="*/ 2365410 w 4730820"/>
              <a:gd name="connsiteY537" fmla="*/ 284661 h 4730820"/>
              <a:gd name="connsiteX538" fmla="*/ 2438201 w 4730820"/>
              <a:gd name="connsiteY538" fmla="*/ 211870 h 4730820"/>
              <a:gd name="connsiteX539" fmla="*/ 2365410 w 4730820"/>
              <a:gd name="connsiteY539" fmla="*/ 139079 h 4730820"/>
              <a:gd name="connsiteX540" fmla="*/ 2466303 w 4730820"/>
              <a:gd name="connsiteY540" fmla="*/ 102384 h 4730820"/>
              <a:gd name="connsiteX541" fmla="*/ 2471436 w 4730820"/>
              <a:gd name="connsiteY541" fmla="*/ 105845 h 4730820"/>
              <a:gd name="connsiteX542" fmla="*/ 2515353 w 4730820"/>
              <a:gd name="connsiteY542" fmla="*/ 211870 h 4730820"/>
              <a:gd name="connsiteX543" fmla="*/ 2471436 w 4730820"/>
              <a:gd name="connsiteY543" fmla="*/ 317896 h 4730820"/>
              <a:gd name="connsiteX544" fmla="*/ 2441899 w 4730820"/>
              <a:gd name="connsiteY544" fmla="*/ 337811 h 4730820"/>
              <a:gd name="connsiteX545" fmla="*/ 2608318 w 4730820"/>
              <a:gd name="connsiteY545" fmla="*/ 347654 h 4730820"/>
              <a:gd name="connsiteX546" fmla="*/ 2785022 w 4730820"/>
              <a:gd name="connsiteY546" fmla="*/ 376659 h 4730820"/>
              <a:gd name="connsiteX547" fmla="*/ 2813591 w 4730820"/>
              <a:gd name="connsiteY547" fmla="*/ 383976 h 4730820"/>
              <a:gd name="connsiteX548" fmla="*/ 2792933 w 4730820"/>
              <a:gd name="connsiteY548" fmla="*/ 360222 h 4730820"/>
              <a:gd name="connsiteX549" fmla="*/ 2777953 w 4730820"/>
              <a:gd name="connsiteY549" fmla="*/ 246442 h 4730820"/>
              <a:gd name="connsiteX550" fmla="*/ 2847816 w 4730820"/>
              <a:gd name="connsiteY550" fmla="*/ 155396 h 4730820"/>
              <a:gd name="connsiteX551" fmla="*/ 2850501 w 4730820"/>
              <a:gd name="connsiteY551" fmla="*/ 154472 h 4730820"/>
              <a:gd name="connsiteX552" fmla="*/ 2735510 w 4730820"/>
              <a:gd name="connsiteY552" fmla="*/ 129470 h 4730820"/>
              <a:gd name="connsiteX553" fmla="*/ 2501911 w 4730820"/>
              <a:gd name="connsiteY553" fmla="*/ 103439 h 4730820"/>
              <a:gd name="connsiteX554" fmla="*/ 2264517 w 4730820"/>
              <a:gd name="connsiteY554" fmla="*/ 102384 h 4730820"/>
              <a:gd name="connsiteX555" fmla="*/ 2228910 w 4730820"/>
              <a:gd name="connsiteY555" fmla="*/ 103439 h 4730820"/>
              <a:gd name="connsiteX556" fmla="*/ 1995311 w 4730820"/>
              <a:gd name="connsiteY556" fmla="*/ 129470 h 4730820"/>
              <a:gd name="connsiteX557" fmla="*/ 1880320 w 4730820"/>
              <a:gd name="connsiteY557" fmla="*/ 154472 h 4730820"/>
              <a:gd name="connsiteX558" fmla="*/ 1883005 w 4730820"/>
              <a:gd name="connsiteY558" fmla="*/ 155396 h 4730820"/>
              <a:gd name="connsiteX559" fmla="*/ 1952867 w 4730820"/>
              <a:gd name="connsiteY559" fmla="*/ 246442 h 4730820"/>
              <a:gd name="connsiteX560" fmla="*/ 1937888 w 4730820"/>
              <a:gd name="connsiteY560" fmla="*/ 360222 h 4730820"/>
              <a:gd name="connsiteX561" fmla="*/ 1917230 w 4730820"/>
              <a:gd name="connsiteY561" fmla="*/ 383976 h 4730820"/>
              <a:gd name="connsiteX562" fmla="*/ 1945799 w 4730820"/>
              <a:gd name="connsiteY562" fmla="*/ 376659 h 4730820"/>
              <a:gd name="connsiteX563" fmla="*/ 2122503 w 4730820"/>
              <a:gd name="connsiteY563" fmla="*/ 347654 h 4730820"/>
              <a:gd name="connsiteX564" fmla="*/ 2288922 w 4730820"/>
              <a:gd name="connsiteY564" fmla="*/ 337811 h 4730820"/>
              <a:gd name="connsiteX565" fmla="*/ 2259385 w 4730820"/>
              <a:gd name="connsiteY565" fmla="*/ 317896 h 4730820"/>
              <a:gd name="connsiteX566" fmla="*/ 2215467 w 4730820"/>
              <a:gd name="connsiteY566" fmla="*/ 211870 h 4730820"/>
              <a:gd name="connsiteX567" fmla="*/ 2259385 w 4730820"/>
              <a:gd name="connsiteY567" fmla="*/ 105845 h 4730820"/>
              <a:gd name="connsiteX568" fmla="*/ 2365410 w 4730820"/>
              <a:gd name="connsiteY568" fmla="*/ 0 h 4730820"/>
              <a:gd name="connsiteX569" fmla="*/ 4730820 w 4730820"/>
              <a:gd name="connsiteY569" fmla="*/ 2365410 h 4730820"/>
              <a:gd name="connsiteX570" fmla="*/ 2365410 w 4730820"/>
              <a:gd name="connsiteY570" fmla="*/ 4730820 h 4730820"/>
              <a:gd name="connsiteX571" fmla="*/ 0 w 4730820"/>
              <a:gd name="connsiteY571" fmla="*/ 2365410 h 4730820"/>
              <a:gd name="connsiteX572" fmla="*/ 2365410 w 4730820"/>
              <a:gd name="connsiteY572" fmla="*/ 0 h 473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</a:cxnLst>
            <a:rect l="l" t="t" r="r" b="b"/>
            <a:pathLst>
              <a:path w="4730820" h="4730820">
                <a:moveTo>
                  <a:pt x="2365410" y="4446159"/>
                </a:moveTo>
                <a:cubicBezTo>
                  <a:pt x="2325209" y="4446159"/>
                  <a:pt x="2292619" y="4478749"/>
                  <a:pt x="2292619" y="4518950"/>
                </a:cubicBezTo>
                <a:cubicBezTo>
                  <a:pt x="2292619" y="4559151"/>
                  <a:pt x="2325209" y="4591741"/>
                  <a:pt x="2365410" y="4591741"/>
                </a:cubicBezTo>
                <a:cubicBezTo>
                  <a:pt x="2405611" y="4591741"/>
                  <a:pt x="2438201" y="4559151"/>
                  <a:pt x="2438201" y="4518950"/>
                </a:cubicBezTo>
                <a:cubicBezTo>
                  <a:pt x="2438201" y="4478749"/>
                  <a:pt x="2405611" y="4446159"/>
                  <a:pt x="2365410" y="4446159"/>
                </a:cubicBezTo>
                <a:close/>
                <a:moveTo>
                  <a:pt x="2932796" y="4373452"/>
                </a:moveTo>
                <a:cubicBezTo>
                  <a:pt x="2923431" y="4372148"/>
                  <a:pt x="2913656" y="4372658"/>
                  <a:pt x="2903948" y="4375260"/>
                </a:cubicBezTo>
                <a:cubicBezTo>
                  <a:pt x="2865116" y="4385664"/>
                  <a:pt x="2842072" y="4425579"/>
                  <a:pt x="2852477" y="4464410"/>
                </a:cubicBezTo>
                <a:cubicBezTo>
                  <a:pt x="2862881" y="4503241"/>
                  <a:pt x="2902796" y="4526286"/>
                  <a:pt x="2941627" y="4515881"/>
                </a:cubicBezTo>
                <a:cubicBezTo>
                  <a:pt x="2980458" y="4505476"/>
                  <a:pt x="3003503" y="4465562"/>
                  <a:pt x="2993098" y="4426731"/>
                </a:cubicBezTo>
                <a:cubicBezTo>
                  <a:pt x="2985294" y="4397607"/>
                  <a:pt x="2960892" y="4377364"/>
                  <a:pt x="2932796" y="4373452"/>
                </a:cubicBezTo>
                <a:close/>
                <a:moveTo>
                  <a:pt x="1798024" y="4373452"/>
                </a:moveTo>
                <a:cubicBezTo>
                  <a:pt x="1769929" y="4377364"/>
                  <a:pt x="1745526" y="4397607"/>
                  <a:pt x="1737723" y="4426731"/>
                </a:cubicBezTo>
                <a:cubicBezTo>
                  <a:pt x="1727318" y="4465562"/>
                  <a:pt x="1750362" y="4505476"/>
                  <a:pt x="1789194" y="4515881"/>
                </a:cubicBezTo>
                <a:cubicBezTo>
                  <a:pt x="1828025" y="4526286"/>
                  <a:pt x="1867939" y="4503241"/>
                  <a:pt x="1878344" y="4464410"/>
                </a:cubicBezTo>
                <a:cubicBezTo>
                  <a:pt x="1888749" y="4425579"/>
                  <a:pt x="1865704" y="4385664"/>
                  <a:pt x="1826873" y="4375260"/>
                </a:cubicBezTo>
                <a:cubicBezTo>
                  <a:pt x="1817165" y="4372658"/>
                  <a:pt x="1807390" y="4372148"/>
                  <a:pt x="1798024" y="4373452"/>
                </a:cubicBezTo>
                <a:close/>
                <a:moveTo>
                  <a:pt x="2814030" y="4346339"/>
                </a:moveTo>
                <a:lnTo>
                  <a:pt x="2728940" y="4365110"/>
                </a:lnTo>
                <a:cubicBezTo>
                  <a:pt x="2677665" y="4374371"/>
                  <a:pt x="2625720" y="4381707"/>
                  <a:pt x="2573183" y="4387043"/>
                </a:cubicBezTo>
                <a:lnTo>
                  <a:pt x="2442812" y="4393626"/>
                </a:lnTo>
                <a:lnTo>
                  <a:pt x="2471436" y="4412925"/>
                </a:lnTo>
                <a:cubicBezTo>
                  <a:pt x="2498570" y="4440059"/>
                  <a:pt x="2515353" y="4477545"/>
                  <a:pt x="2515353" y="4518950"/>
                </a:cubicBezTo>
                <a:cubicBezTo>
                  <a:pt x="2515353" y="4560356"/>
                  <a:pt x="2498570" y="4597842"/>
                  <a:pt x="2471436" y="4624976"/>
                </a:cubicBezTo>
                <a:lnTo>
                  <a:pt x="2469679" y="4626160"/>
                </a:lnTo>
                <a:lnTo>
                  <a:pt x="2597097" y="4619726"/>
                </a:lnTo>
                <a:cubicBezTo>
                  <a:pt x="2655680" y="4613777"/>
                  <a:pt x="2713604" y="4605596"/>
                  <a:pt x="2770781" y="4595270"/>
                </a:cubicBezTo>
                <a:lnTo>
                  <a:pt x="2852864" y="4577162"/>
                </a:lnTo>
                <a:lnTo>
                  <a:pt x="2847816" y="4575425"/>
                </a:lnTo>
                <a:cubicBezTo>
                  <a:pt x="2814583" y="4556238"/>
                  <a:pt x="2788670" y="4524373"/>
                  <a:pt x="2777953" y="4484378"/>
                </a:cubicBezTo>
                <a:cubicBezTo>
                  <a:pt x="2767237" y="4444384"/>
                  <a:pt x="2773746" y="4403832"/>
                  <a:pt x="2792933" y="4370599"/>
                </a:cubicBezTo>
                <a:close/>
                <a:moveTo>
                  <a:pt x="1916492" y="4345995"/>
                </a:moveTo>
                <a:lnTo>
                  <a:pt x="1937888" y="4370599"/>
                </a:lnTo>
                <a:cubicBezTo>
                  <a:pt x="1957075" y="4403832"/>
                  <a:pt x="1963584" y="4444384"/>
                  <a:pt x="1952867" y="4484378"/>
                </a:cubicBezTo>
                <a:cubicBezTo>
                  <a:pt x="1942151" y="4524373"/>
                  <a:pt x="1916238" y="4556238"/>
                  <a:pt x="1883005" y="4575425"/>
                </a:cubicBezTo>
                <a:lnTo>
                  <a:pt x="1877957" y="4577162"/>
                </a:lnTo>
                <a:lnTo>
                  <a:pt x="1960039" y="4595269"/>
                </a:lnTo>
                <a:cubicBezTo>
                  <a:pt x="2017217" y="4605596"/>
                  <a:pt x="2075140" y="4613777"/>
                  <a:pt x="2133723" y="4619726"/>
                </a:cubicBezTo>
                <a:lnTo>
                  <a:pt x="2261141" y="4626160"/>
                </a:lnTo>
                <a:lnTo>
                  <a:pt x="2259385" y="4624976"/>
                </a:lnTo>
                <a:cubicBezTo>
                  <a:pt x="2232250" y="4597842"/>
                  <a:pt x="2215467" y="4560356"/>
                  <a:pt x="2215467" y="4518950"/>
                </a:cubicBezTo>
                <a:cubicBezTo>
                  <a:pt x="2215467" y="4477545"/>
                  <a:pt x="2232250" y="4440059"/>
                  <a:pt x="2259385" y="4412925"/>
                </a:cubicBezTo>
                <a:lnTo>
                  <a:pt x="2288009" y="4393626"/>
                </a:lnTo>
                <a:lnTo>
                  <a:pt x="2157637" y="4387043"/>
                </a:lnTo>
                <a:cubicBezTo>
                  <a:pt x="2091967" y="4380373"/>
                  <a:pt x="2027221" y="4370577"/>
                  <a:pt x="1963550" y="4357806"/>
                </a:cubicBezTo>
                <a:close/>
                <a:moveTo>
                  <a:pt x="1420342" y="4164712"/>
                </a:moveTo>
                <a:lnTo>
                  <a:pt x="1433474" y="4191622"/>
                </a:lnTo>
                <a:cubicBezTo>
                  <a:pt x="1443406" y="4228688"/>
                  <a:pt x="1439198" y="4269543"/>
                  <a:pt x="1418495" y="4305402"/>
                </a:cubicBezTo>
                <a:cubicBezTo>
                  <a:pt x="1397792" y="4341260"/>
                  <a:pt x="1364515" y="4365332"/>
                  <a:pt x="1327448" y="4375264"/>
                </a:cubicBezTo>
                <a:lnTo>
                  <a:pt x="1319276" y="4375834"/>
                </a:lnTo>
                <a:lnTo>
                  <a:pt x="1467917" y="4446744"/>
                </a:lnTo>
                <a:cubicBezTo>
                  <a:pt x="1519841" y="4469165"/>
                  <a:pt x="1572770" y="4489699"/>
                  <a:pt x="1626618" y="4508260"/>
                </a:cubicBezTo>
                <a:lnTo>
                  <a:pt x="1682095" y="4525044"/>
                </a:lnTo>
                <a:lnTo>
                  <a:pt x="1678179" y="4520542"/>
                </a:lnTo>
                <a:cubicBezTo>
                  <a:pt x="1658992" y="4487309"/>
                  <a:pt x="1652483" y="4446757"/>
                  <a:pt x="1663199" y="4406762"/>
                </a:cubicBezTo>
                <a:cubicBezTo>
                  <a:pt x="1673916" y="4366768"/>
                  <a:pt x="1699829" y="4334903"/>
                  <a:pt x="1733062" y="4315716"/>
                </a:cubicBezTo>
                <a:lnTo>
                  <a:pt x="1761982" y="4305764"/>
                </a:lnTo>
                <a:lnTo>
                  <a:pt x="1595645" y="4246677"/>
                </a:lnTo>
                <a:cubicBezTo>
                  <a:pt x="1536881" y="4222607"/>
                  <a:pt x="1479496" y="4195865"/>
                  <a:pt x="1423641" y="4166600"/>
                </a:cubicBezTo>
                <a:close/>
                <a:moveTo>
                  <a:pt x="3311898" y="4161801"/>
                </a:moveTo>
                <a:lnTo>
                  <a:pt x="3205021" y="4216520"/>
                </a:lnTo>
                <a:cubicBezTo>
                  <a:pt x="3147384" y="4242704"/>
                  <a:pt x="3088309" y="4266275"/>
                  <a:pt x="3027947" y="4287082"/>
                </a:cubicBezTo>
                <a:lnTo>
                  <a:pt x="2967602" y="4305339"/>
                </a:lnTo>
                <a:lnTo>
                  <a:pt x="2997759" y="4315716"/>
                </a:lnTo>
                <a:cubicBezTo>
                  <a:pt x="3030992" y="4334903"/>
                  <a:pt x="3056905" y="4366768"/>
                  <a:pt x="3067621" y="4406762"/>
                </a:cubicBezTo>
                <a:cubicBezTo>
                  <a:pt x="3078338" y="4446757"/>
                  <a:pt x="3071829" y="4487309"/>
                  <a:pt x="3052642" y="4520542"/>
                </a:cubicBezTo>
                <a:lnTo>
                  <a:pt x="3048726" y="4525045"/>
                </a:lnTo>
                <a:lnTo>
                  <a:pt x="3104203" y="4508261"/>
                </a:lnTo>
                <a:cubicBezTo>
                  <a:pt x="3171513" y="4485059"/>
                  <a:pt x="3237387" y="4458774"/>
                  <a:pt x="3301657" y="4429577"/>
                </a:cubicBezTo>
                <a:lnTo>
                  <a:pt x="3407218" y="4375532"/>
                </a:lnTo>
                <a:lnTo>
                  <a:pt x="3403372" y="4375264"/>
                </a:lnTo>
                <a:cubicBezTo>
                  <a:pt x="3366306" y="4365332"/>
                  <a:pt x="3333028" y="4341260"/>
                  <a:pt x="3312326" y="4305402"/>
                </a:cubicBezTo>
                <a:cubicBezTo>
                  <a:pt x="3291623" y="4269543"/>
                  <a:pt x="3287414" y="4228688"/>
                  <a:pt x="3297346" y="4191622"/>
                </a:cubicBezTo>
                <a:close/>
                <a:moveTo>
                  <a:pt x="3433182" y="4158179"/>
                </a:moveTo>
                <a:cubicBezTo>
                  <a:pt x="3423798" y="4159343"/>
                  <a:pt x="3414488" y="4162366"/>
                  <a:pt x="3405784" y="4167391"/>
                </a:cubicBezTo>
                <a:cubicBezTo>
                  <a:pt x="3370969" y="4187492"/>
                  <a:pt x="3359041" y="4232011"/>
                  <a:pt x="3379141" y="4266826"/>
                </a:cubicBezTo>
                <a:cubicBezTo>
                  <a:pt x="3399242" y="4301641"/>
                  <a:pt x="3443760" y="4313570"/>
                  <a:pt x="3478576" y="4293469"/>
                </a:cubicBezTo>
                <a:cubicBezTo>
                  <a:pt x="3513391" y="4273369"/>
                  <a:pt x="3525319" y="4228850"/>
                  <a:pt x="3505219" y="4194035"/>
                </a:cubicBezTo>
                <a:cubicBezTo>
                  <a:pt x="3490143" y="4167924"/>
                  <a:pt x="3461333" y="4154686"/>
                  <a:pt x="3433182" y="4158179"/>
                </a:cubicBezTo>
                <a:close/>
                <a:moveTo>
                  <a:pt x="1297638" y="4158179"/>
                </a:moveTo>
                <a:cubicBezTo>
                  <a:pt x="1269487" y="4154686"/>
                  <a:pt x="1240677" y="4167924"/>
                  <a:pt x="1225601" y="4194035"/>
                </a:cubicBezTo>
                <a:cubicBezTo>
                  <a:pt x="1205501" y="4228850"/>
                  <a:pt x="1217430" y="4273369"/>
                  <a:pt x="1252245" y="4293469"/>
                </a:cubicBezTo>
                <a:cubicBezTo>
                  <a:pt x="1287060" y="4313570"/>
                  <a:pt x="1331579" y="4301641"/>
                  <a:pt x="1351679" y="4266826"/>
                </a:cubicBezTo>
                <a:cubicBezTo>
                  <a:pt x="1371780" y="4232011"/>
                  <a:pt x="1359851" y="4187492"/>
                  <a:pt x="1325036" y="4167391"/>
                </a:cubicBezTo>
                <a:cubicBezTo>
                  <a:pt x="1316332" y="4162366"/>
                  <a:pt x="1307022" y="4159343"/>
                  <a:pt x="1297638" y="4158179"/>
                </a:cubicBezTo>
                <a:close/>
                <a:moveTo>
                  <a:pt x="3744635" y="3855379"/>
                </a:moveTo>
                <a:lnTo>
                  <a:pt x="3680823" y="3914405"/>
                </a:lnTo>
                <a:cubicBezTo>
                  <a:pt x="3633179" y="3954904"/>
                  <a:pt x="3583643" y="3993244"/>
                  <a:pt x="3532366" y="4029274"/>
                </a:cubicBezTo>
                <a:lnTo>
                  <a:pt x="3447440" y="4083257"/>
                </a:lnTo>
                <a:lnTo>
                  <a:pt x="3480988" y="4085596"/>
                </a:lnTo>
                <a:cubicBezTo>
                  <a:pt x="3518054" y="4095528"/>
                  <a:pt x="3551331" y="4119600"/>
                  <a:pt x="3572034" y="4155459"/>
                </a:cubicBezTo>
                <a:cubicBezTo>
                  <a:pt x="3592737" y="4191317"/>
                  <a:pt x="3596945" y="4232172"/>
                  <a:pt x="3587014" y="4269238"/>
                </a:cubicBezTo>
                <a:lnTo>
                  <a:pt x="3585471" y="4272399"/>
                </a:lnTo>
                <a:lnTo>
                  <a:pt x="3666679" y="4220779"/>
                </a:lnTo>
                <a:cubicBezTo>
                  <a:pt x="3723858" y="4180602"/>
                  <a:pt x="3779095" y="4137850"/>
                  <a:pt x="3832223" y="4092689"/>
                </a:cubicBezTo>
                <a:lnTo>
                  <a:pt x="3892000" y="4037395"/>
                </a:lnTo>
                <a:lnTo>
                  <a:pt x="3888193" y="4038136"/>
                </a:lnTo>
                <a:cubicBezTo>
                  <a:pt x="3849819" y="4038136"/>
                  <a:pt x="3811446" y="4023497"/>
                  <a:pt x="3782167" y="3994219"/>
                </a:cubicBezTo>
                <a:cubicBezTo>
                  <a:pt x="3752889" y="3964941"/>
                  <a:pt x="3738250" y="3926567"/>
                  <a:pt x="3738250" y="3888193"/>
                </a:cubicBezTo>
                <a:close/>
                <a:moveTo>
                  <a:pt x="986185" y="3855378"/>
                </a:moveTo>
                <a:lnTo>
                  <a:pt x="992570" y="3888193"/>
                </a:lnTo>
                <a:cubicBezTo>
                  <a:pt x="992570" y="3926567"/>
                  <a:pt x="977931" y="3964941"/>
                  <a:pt x="948653" y="3994219"/>
                </a:cubicBezTo>
                <a:cubicBezTo>
                  <a:pt x="919375" y="4023497"/>
                  <a:pt x="881001" y="4038136"/>
                  <a:pt x="842627" y="4038136"/>
                </a:cubicBezTo>
                <a:lnTo>
                  <a:pt x="838820" y="4037395"/>
                </a:lnTo>
                <a:lnTo>
                  <a:pt x="898598" y="4092689"/>
                </a:lnTo>
                <a:cubicBezTo>
                  <a:pt x="941100" y="4128818"/>
                  <a:pt x="984952" y="4163405"/>
                  <a:pt x="1030068" y="4196365"/>
                </a:cubicBezTo>
                <a:lnTo>
                  <a:pt x="1146676" y="4275118"/>
                </a:lnTo>
                <a:lnTo>
                  <a:pt x="1143807" y="4269238"/>
                </a:lnTo>
                <a:cubicBezTo>
                  <a:pt x="1133875" y="4232172"/>
                  <a:pt x="1138083" y="4191317"/>
                  <a:pt x="1158786" y="4155459"/>
                </a:cubicBezTo>
                <a:cubicBezTo>
                  <a:pt x="1179489" y="4119600"/>
                  <a:pt x="1212766" y="4095528"/>
                  <a:pt x="1249832" y="4085596"/>
                </a:cubicBezTo>
                <a:lnTo>
                  <a:pt x="1280542" y="4083455"/>
                </a:lnTo>
                <a:lnTo>
                  <a:pt x="1167899" y="4007380"/>
                </a:lnTo>
                <a:cubicBezTo>
                  <a:pt x="1127439" y="3977821"/>
                  <a:pt x="1088113" y="3946804"/>
                  <a:pt x="1049998" y="3914405"/>
                </a:cubicBezTo>
                <a:close/>
                <a:moveTo>
                  <a:pt x="3888193" y="3815402"/>
                </a:moveTo>
                <a:cubicBezTo>
                  <a:pt x="3869564" y="3815402"/>
                  <a:pt x="3850935" y="3822509"/>
                  <a:pt x="3836722" y="3836722"/>
                </a:cubicBezTo>
                <a:cubicBezTo>
                  <a:pt x="3808296" y="3865149"/>
                  <a:pt x="3808296" y="3911238"/>
                  <a:pt x="3836722" y="3939664"/>
                </a:cubicBezTo>
                <a:cubicBezTo>
                  <a:pt x="3865148" y="3968091"/>
                  <a:pt x="3911238" y="3968091"/>
                  <a:pt x="3939664" y="3939664"/>
                </a:cubicBezTo>
                <a:cubicBezTo>
                  <a:pt x="3968090" y="3911238"/>
                  <a:pt x="3968090" y="3865149"/>
                  <a:pt x="3939664" y="3836722"/>
                </a:cubicBezTo>
                <a:cubicBezTo>
                  <a:pt x="3925451" y="3822509"/>
                  <a:pt x="3906822" y="3815402"/>
                  <a:pt x="3888193" y="3815402"/>
                </a:cubicBezTo>
                <a:close/>
                <a:moveTo>
                  <a:pt x="842627" y="3815402"/>
                </a:moveTo>
                <a:cubicBezTo>
                  <a:pt x="823998" y="3815402"/>
                  <a:pt x="805370" y="3822509"/>
                  <a:pt x="791156" y="3836722"/>
                </a:cubicBezTo>
                <a:cubicBezTo>
                  <a:pt x="762730" y="3865149"/>
                  <a:pt x="762730" y="3911238"/>
                  <a:pt x="791156" y="3939664"/>
                </a:cubicBezTo>
                <a:cubicBezTo>
                  <a:pt x="819583" y="3968091"/>
                  <a:pt x="865672" y="3968091"/>
                  <a:pt x="894098" y="3939664"/>
                </a:cubicBezTo>
                <a:cubicBezTo>
                  <a:pt x="922525" y="3911238"/>
                  <a:pt x="922525" y="3865149"/>
                  <a:pt x="894098" y="3836722"/>
                </a:cubicBezTo>
                <a:cubicBezTo>
                  <a:pt x="879885" y="3822509"/>
                  <a:pt x="861256" y="3815402"/>
                  <a:pt x="842627" y="3815402"/>
                </a:cubicBezTo>
                <a:close/>
                <a:moveTo>
                  <a:pt x="2937393" y="3746298"/>
                </a:moveTo>
                <a:lnTo>
                  <a:pt x="2386897" y="4296794"/>
                </a:lnTo>
                <a:lnTo>
                  <a:pt x="2562994" y="4287902"/>
                </a:lnTo>
                <a:cubicBezTo>
                  <a:pt x="2952778" y="4248317"/>
                  <a:pt x="3308316" y="4092893"/>
                  <a:pt x="3594640" y="3856597"/>
                </a:cubicBezTo>
                <a:lnTo>
                  <a:pt x="3715999" y="3746298"/>
                </a:lnTo>
                <a:close/>
                <a:moveTo>
                  <a:pt x="1954266" y="3746298"/>
                </a:moveTo>
                <a:lnTo>
                  <a:pt x="2365410" y="4157442"/>
                </a:lnTo>
                <a:lnTo>
                  <a:pt x="2776554" y="3746298"/>
                </a:lnTo>
                <a:close/>
                <a:moveTo>
                  <a:pt x="1014821" y="3746298"/>
                </a:moveTo>
                <a:lnTo>
                  <a:pt x="1136181" y="3856597"/>
                </a:lnTo>
                <a:cubicBezTo>
                  <a:pt x="1422505" y="4092893"/>
                  <a:pt x="1778043" y="4248317"/>
                  <a:pt x="2167827" y="4287902"/>
                </a:cubicBezTo>
                <a:lnTo>
                  <a:pt x="2343924" y="4296794"/>
                </a:lnTo>
                <a:lnTo>
                  <a:pt x="1793428" y="3746298"/>
                </a:lnTo>
                <a:close/>
                <a:moveTo>
                  <a:pt x="4083418" y="3449743"/>
                </a:moveTo>
                <a:lnTo>
                  <a:pt x="4014558" y="3553035"/>
                </a:lnTo>
                <a:cubicBezTo>
                  <a:pt x="3985237" y="3593679"/>
                  <a:pt x="3954451" y="3633195"/>
                  <a:pt x="3922277" y="3671506"/>
                </a:cubicBezTo>
                <a:lnTo>
                  <a:pt x="3855450" y="3744622"/>
                </a:lnTo>
                <a:lnTo>
                  <a:pt x="3888193" y="3738250"/>
                </a:lnTo>
                <a:cubicBezTo>
                  <a:pt x="3926567" y="3738250"/>
                  <a:pt x="3964940" y="3752889"/>
                  <a:pt x="3994219" y="3782168"/>
                </a:cubicBezTo>
                <a:cubicBezTo>
                  <a:pt x="4023497" y="3811446"/>
                  <a:pt x="4038136" y="3849820"/>
                  <a:pt x="4038136" y="3888193"/>
                </a:cubicBezTo>
                <a:lnTo>
                  <a:pt x="4037411" y="3891917"/>
                </a:lnTo>
                <a:lnTo>
                  <a:pt x="4101467" y="3821834"/>
                </a:lnTo>
                <a:cubicBezTo>
                  <a:pt x="4137344" y="3779113"/>
                  <a:pt x="4171674" y="3735049"/>
                  <a:pt x="4204369" y="3689727"/>
                </a:cubicBezTo>
                <a:lnTo>
                  <a:pt x="4274581" y="3584407"/>
                </a:lnTo>
                <a:lnTo>
                  <a:pt x="4269238" y="3587014"/>
                </a:lnTo>
                <a:cubicBezTo>
                  <a:pt x="4232172" y="3596946"/>
                  <a:pt x="4191317" y="3592738"/>
                  <a:pt x="4155458" y="3572035"/>
                </a:cubicBezTo>
                <a:cubicBezTo>
                  <a:pt x="4119600" y="3551332"/>
                  <a:pt x="4095528" y="3518055"/>
                  <a:pt x="4085596" y="3480988"/>
                </a:cubicBezTo>
                <a:close/>
                <a:moveTo>
                  <a:pt x="647564" y="3447433"/>
                </a:moveTo>
                <a:lnTo>
                  <a:pt x="645224" y="3480988"/>
                </a:lnTo>
                <a:cubicBezTo>
                  <a:pt x="635292" y="3518055"/>
                  <a:pt x="611220" y="3551332"/>
                  <a:pt x="575362" y="3572035"/>
                </a:cubicBezTo>
                <a:cubicBezTo>
                  <a:pt x="539504" y="3592738"/>
                  <a:pt x="498648" y="3596946"/>
                  <a:pt x="461582" y="3587014"/>
                </a:cubicBezTo>
                <a:lnTo>
                  <a:pt x="458265" y="3585395"/>
                </a:lnTo>
                <a:lnTo>
                  <a:pt x="502238" y="3655502"/>
                </a:lnTo>
                <a:cubicBezTo>
                  <a:pt x="542079" y="3712933"/>
                  <a:pt x="584507" y="3768433"/>
                  <a:pt x="629354" y="3821834"/>
                </a:cubicBezTo>
                <a:lnTo>
                  <a:pt x="693409" y="3891918"/>
                </a:lnTo>
                <a:lnTo>
                  <a:pt x="692684" y="3888193"/>
                </a:lnTo>
                <a:cubicBezTo>
                  <a:pt x="692684" y="3849820"/>
                  <a:pt x="707324" y="3811446"/>
                  <a:pt x="736602" y="3782168"/>
                </a:cubicBezTo>
                <a:cubicBezTo>
                  <a:pt x="765880" y="3752889"/>
                  <a:pt x="804254" y="3738250"/>
                  <a:pt x="842627" y="3738250"/>
                </a:cubicBezTo>
                <a:lnTo>
                  <a:pt x="875371" y="3744622"/>
                </a:lnTo>
                <a:lnTo>
                  <a:pt x="808544" y="3671506"/>
                </a:lnTo>
                <a:cubicBezTo>
                  <a:pt x="768327" y="3623617"/>
                  <a:pt x="730278" y="3573845"/>
                  <a:pt x="694549" y="3522342"/>
                </a:cubicBezTo>
                <a:close/>
                <a:moveTo>
                  <a:pt x="4239428" y="3369929"/>
                </a:moveTo>
                <a:cubicBezTo>
                  <a:pt x="4211277" y="3366436"/>
                  <a:pt x="4182467" y="3379673"/>
                  <a:pt x="4167391" y="3405785"/>
                </a:cubicBezTo>
                <a:cubicBezTo>
                  <a:pt x="4147291" y="3440600"/>
                  <a:pt x="4159219" y="3485119"/>
                  <a:pt x="4194034" y="3505219"/>
                </a:cubicBezTo>
                <a:cubicBezTo>
                  <a:pt x="4228850" y="3525320"/>
                  <a:pt x="4273368" y="3513391"/>
                  <a:pt x="4293469" y="3478576"/>
                </a:cubicBezTo>
                <a:cubicBezTo>
                  <a:pt x="4313569" y="3443761"/>
                  <a:pt x="4301641" y="3399242"/>
                  <a:pt x="4266826" y="3379141"/>
                </a:cubicBezTo>
                <a:cubicBezTo>
                  <a:pt x="4258122" y="3374116"/>
                  <a:pt x="4248812" y="3371093"/>
                  <a:pt x="4239428" y="3369929"/>
                </a:cubicBezTo>
                <a:close/>
                <a:moveTo>
                  <a:pt x="491392" y="3369929"/>
                </a:moveTo>
                <a:cubicBezTo>
                  <a:pt x="482009" y="3371093"/>
                  <a:pt x="472699" y="3374116"/>
                  <a:pt x="463995" y="3379141"/>
                </a:cubicBezTo>
                <a:cubicBezTo>
                  <a:pt x="429180" y="3399242"/>
                  <a:pt x="417251" y="3443761"/>
                  <a:pt x="437351" y="3478576"/>
                </a:cubicBezTo>
                <a:cubicBezTo>
                  <a:pt x="457452" y="3513391"/>
                  <a:pt x="501971" y="3525320"/>
                  <a:pt x="536786" y="3505219"/>
                </a:cubicBezTo>
                <a:cubicBezTo>
                  <a:pt x="571601" y="3485119"/>
                  <a:pt x="583530" y="3440600"/>
                  <a:pt x="563429" y="3405785"/>
                </a:cubicBezTo>
                <a:cubicBezTo>
                  <a:pt x="548354" y="3379673"/>
                  <a:pt x="519543" y="3366436"/>
                  <a:pt x="491392" y="3369929"/>
                </a:cubicBezTo>
                <a:close/>
                <a:moveTo>
                  <a:pt x="3632568" y="3051123"/>
                </a:moveTo>
                <a:lnTo>
                  <a:pt x="3051123" y="3632568"/>
                </a:lnTo>
                <a:lnTo>
                  <a:pt x="3632568" y="3632568"/>
                </a:lnTo>
                <a:close/>
                <a:moveTo>
                  <a:pt x="1098252" y="3051123"/>
                </a:moveTo>
                <a:lnTo>
                  <a:pt x="1098252" y="3632568"/>
                </a:lnTo>
                <a:lnTo>
                  <a:pt x="1679698" y="3632568"/>
                </a:lnTo>
                <a:close/>
                <a:moveTo>
                  <a:pt x="4305520" y="2968130"/>
                </a:moveTo>
                <a:lnTo>
                  <a:pt x="4251338" y="3123697"/>
                </a:lnTo>
                <a:cubicBezTo>
                  <a:pt x="4227616" y="3182639"/>
                  <a:pt x="4201212" y="3240212"/>
                  <a:pt x="4172276" y="3296266"/>
                </a:cubicBezTo>
                <a:lnTo>
                  <a:pt x="4164082" y="3310786"/>
                </a:lnTo>
                <a:lnTo>
                  <a:pt x="4191622" y="3297346"/>
                </a:lnTo>
                <a:cubicBezTo>
                  <a:pt x="4228688" y="3287415"/>
                  <a:pt x="4269544" y="3291623"/>
                  <a:pt x="4305402" y="3312326"/>
                </a:cubicBezTo>
                <a:cubicBezTo>
                  <a:pt x="4341260" y="3333028"/>
                  <a:pt x="4365332" y="3366306"/>
                  <a:pt x="4375264" y="3403372"/>
                </a:cubicBezTo>
                <a:lnTo>
                  <a:pt x="4375813" y="3411249"/>
                </a:lnTo>
                <a:lnTo>
                  <a:pt x="4380240" y="3403405"/>
                </a:lnTo>
                <a:cubicBezTo>
                  <a:pt x="4412506" y="3340899"/>
                  <a:pt x="4441950" y="3276699"/>
                  <a:pt x="4468401" y="3210974"/>
                </a:cubicBezTo>
                <a:lnTo>
                  <a:pt x="4524853" y="3048892"/>
                </a:lnTo>
                <a:lnTo>
                  <a:pt x="4520541" y="3052642"/>
                </a:lnTo>
                <a:cubicBezTo>
                  <a:pt x="4487309" y="3071828"/>
                  <a:pt x="4446757" y="3078337"/>
                  <a:pt x="4406762" y="3067621"/>
                </a:cubicBezTo>
                <a:cubicBezTo>
                  <a:pt x="4366767" y="3056904"/>
                  <a:pt x="4334903" y="3030991"/>
                  <a:pt x="4315716" y="2997759"/>
                </a:cubicBezTo>
                <a:close/>
                <a:moveTo>
                  <a:pt x="425413" y="2967802"/>
                </a:moveTo>
                <a:lnTo>
                  <a:pt x="415105" y="2997759"/>
                </a:lnTo>
                <a:cubicBezTo>
                  <a:pt x="395918" y="3030991"/>
                  <a:pt x="364053" y="3056904"/>
                  <a:pt x="324058" y="3067621"/>
                </a:cubicBezTo>
                <a:cubicBezTo>
                  <a:pt x="284064" y="3078337"/>
                  <a:pt x="243512" y="3071828"/>
                  <a:pt x="210279" y="3052642"/>
                </a:cubicBezTo>
                <a:lnTo>
                  <a:pt x="205477" y="3048465"/>
                </a:lnTo>
                <a:lnTo>
                  <a:pt x="218074" y="3091056"/>
                </a:lnTo>
                <a:cubicBezTo>
                  <a:pt x="240874" y="3158552"/>
                  <a:pt x="266768" y="3224623"/>
                  <a:pt x="295586" y="3289101"/>
                </a:cubicBezTo>
                <a:lnTo>
                  <a:pt x="355272" y="3407449"/>
                </a:lnTo>
                <a:lnTo>
                  <a:pt x="355557" y="3403372"/>
                </a:lnTo>
                <a:cubicBezTo>
                  <a:pt x="365488" y="3366306"/>
                  <a:pt x="389561" y="3333028"/>
                  <a:pt x="425419" y="3312326"/>
                </a:cubicBezTo>
                <a:cubicBezTo>
                  <a:pt x="461277" y="3291623"/>
                  <a:pt x="502132" y="3287415"/>
                  <a:pt x="539198" y="3297346"/>
                </a:cubicBezTo>
                <a:lnTo>
                  <a:pt x="568739" y="3311761"/>
                </a:lnTo>
                <a:lnTo>
                  <a:pt x="509227" y="3193760"/>
                </a:lnTo>
                <a:cubicBezTo>
                  <a:pt x="483384" y="3135938"/>
                  <a:pt x="460163" y="3076686"/>
                  <a:pt x="439716" y="3016157"/>
                </a:cubicBezTo>
                <a:close/>
                <a:moveTo>
                  <a:pt x="4435561" y="2850669"/>
                </a:moveTo>
                <a:cubicBezTo>
                  <a:pt x="4407466" y="2854581"/>
                  <a:pt x="4383063" y="2874824"/>
                  <a:pt x="4375259" y="2903947"/>
                </a:cubicBezTo>
                <a:cubicBezTo>
                  <a:pt x="4364855" y="2942779"/>
                  <a:pt x="4387899" y="2982693"/>
                  <a:pt x="4426730" y="2993098"/>
                </a:cubicBezTo>
                <a:cubicBezTo>
                  <a:pt x="4465561" y="3003503"/>
                  <a:pt x="4505476" y="2980458"/>
                  <a:pt x="4515881" y="2941627"/>
                </a:cubicBezTo>
                <a:cubicBezTo>
                  <a:pt x="4526285" y="2902796"/>
                  <a:pt x="4503241" y="2862881"/>
                  <a:pt x="4464410" y="2852476"/>
                </a:cubicBezTo>
                <a:cubicBezTo>
                  <a:pt x="4454702" y="2849875"/>
                  <a:pt x="4444927" y="2849365"/>
                  <a:pt x="4435561" y="2850669"/>
                </a:cubicBezTo>
                <a:close/>
                <a:moveTo>
                  <a:pt x="295259" y="2850669"/>
                </a:moveTo>
                <a:cubicBezTo>
                  <a:pt x="285894" y="2849365"/>
                  <a:pt x="276119" y="2849875"/>
                  <a:pt x="266411" y="2852476"/>
                </a:cubicBezTo>
                <a:cubicBezTo>
                  <a:pt x="227579" y="2862881"/>
                  <a:pt x="204535" y="2902796"/>
                  <a:pt x="214940" y="2941627"/>
                </a:cubicBezTo>
                <a:cubicBezTo>
                  <a:pt x="225344" y="2980458"/>
                  <a:pt x="265259" y="3003503"/>
                  <a:pt x="304090" y="2993098"/>
                </a:cubicBezTo>
                <a:cubicBezTo>
                  <a:pt x="342921" y="2982693"/>
                  <a:pt x="365966" y="2942779"/>
                  <a:pt x="355561" y="2903947"/>
                </a:cubicBezTo>
                <a:cubicBezTo>
                  <a:pt x="347757" y="2874824"/>
                  <a:pt x="323355" y="2854581"/>
                  <a:pt x="295259" y="2850669"/>
                </a:cubicBezTo>
                <a:close/>
                <a:moveTo>
                  <a:pt x="4393853" y="2443150"/>
                </a:moveTo>
                <a:lnTo>
                  <a:pt x="4388304" y="2560362"/>
                </a:lnTo>
                <a:cubicBezTo>
                  <a:pt x="4382042" y="2626152"/>
                  <a:pt x="4372643" y="2691028"/>
                  <a:pt x="4360259" y="2754838"/>
                </a:cubicBezTo>
                <a:lnTo>
                  <a:pt x="4345649" y="2814630"/>
                </a:lnTo>
                <a:lnTo>
                  <a:pt x="4370598" y="2792933"/>
                </a:lnTo>
                <a:cubicBezTo>
                  <a:pt x="4403831" y="2773746"/>
                  <a:pt x="4444384" y="2767237"/>
                  <a:pt x="4484378" y="2777953"/>
                </a:cubicBezTo>
                <a:cubicBezTo>
                  <a:pt x="4524373" y="2788670"/>
                  <a:pt x="4556237" y="2814583"/>
                  <a:pt x="4575424" y="2847816"/>
                </a:cubicBezTo>
                <a:lnTo>
                  <a:pt x="4576984" y="2852349"/>
                </a:lnTo>
                <a:lnTo>
                  <a:pt x="4589859" y="2799660"/>
                </a:lnTo>
                <a:cubicBezTo>
                  <a:pt x="4603669" y="2728506"/>
                  <a:pt x="4614149" y="2656163"/>
                  <a:pt x="4621132" y="2582801"/>
                </a:cubicBezTo>
                <a:lnTo>
                  <a:pt x="4626513" y="2469156"/>
                </a:lnTo>
                <a:lnTo>
                  <a:pt x="4624976" y="2471436"/>
                </a:lnTo>
                <a:cubicBezTo>
                  <a:pt x="4597841" y="2498570"/>
                  <a:pt x="4560355" y="2515353"/>
                  <a:pt x="4518950" y="2515353"/>
                </a:cubicBezTo>
                <a:cubicBezTo>
                  <a:pt x="4477544" y="2515353"/>
                  <a:pt x="4440059" y="2498570"/>
                  <a:pt x="4412924" y="2471436"/>
                </a:cubicBezTo>
                <a:close/>
                <a:moveTo>
                  <a:pt x="336967" y="2443150"/>
                </a:moveTo>
                <a:lnTo>
                  <a:pt x="317896" y="2471436"/>
                </a:lnTo>
                <a:cubicBezTo>
                  <a:pt x="290762" y="2498570"/>
                  <a:pt x="253276" y="2515353"/>
                  <a:pt x="211870" y="2515353"/>
                </a:cubicBezTo>
                <a:cubicBezTo>
                  <a:pt x="170465" y="2515353"/>
                  <a:pt x="132979" y="2498570"/>
                  <a:pt x="105845" y="2471436"/>
                </a:cubicBezTo>
                <a:lnTo>
                  <a:pt x="104307" y="2469156"/>
                </a:lnTo>
                <a:lnTo>
                  <a:pt x="109688" y="2582801"/>
                </a:lnTo>
                <a:cubicBezTo>
                  <a:pt x="115275" y="2641491"/>
                  <a:pt x="123099" y="2699528"/>
                  <a:pt x="133076" y="2756826"/>
                </a:cubicBezTo>
                <a:lnTo>
                  <a:pt x="153643" y="2852910"/>
                </a:lnTo>
                <a:lnTo>
                  <a:pt x="155396" y="2847816"/>
                </a:lnTo>
                <a:cubicBezTo>
                  <a:pt x="174583" y="2814583"/>
                  <a:pt x="206448" y="2788670"/>
                  <a:pt x="246442" y="2777953"/>
                </a:cubicBezTo>
                <a:cubicBezTo>
                  <a:pt x="286437" y="2767237"/>
                  <a:pt x="326989" y="2773746"/>
                  <a:pt x="360222" y="2792933"/>
                </a:cubicBezTo>
                <a:lnTo>
                  <a:pt x="384361" y="2813925"/>
                </a:lnTo>
                <a:lnTo>
                  <a:pt x="363491" y="2716425"/>
                </a:lnTo>
                <a:cubicBezTo>
                  <a:pt x="354544" y="2665041"/>
                  <a:pt x="347526" y="2612994"/>
                  <a:pt x="342517" y="2560362"/>
                </a:cubicBezTo>
                <a:close/>
                <a:moveTo>
                  <a:pt x="4296794" y="2386897"/>
                </a:moveTo>
                <a:lnTo>
                  <a:pt x="3746298" y="2937393"/>
                </a:lnTo>
                <a:lnTo>
                  <a:pt x="3746298" y="3715999"/>
                </a:lnTo>
                <a:lnTo>
                  <a:pt x="3856597" y="3594640"/>
                </a:lnTo>
                <a:cubicBezTo>
                  <a:pt x="4092892" y="3308316"/>
                  <a:pt x="4248317" y="2952778"/>
                  <a:pt x="4287902" y="2562994"/>
                </a:cubicBezTo>
                <a:close/>
                <a:moveTo>
                  <a:pt x="434026" y="2386897"/>
                </a:moveTo>
                <a:lnTo>
                  <a:pt x="442918" y="2562994"/>
                </a:lnTo>
                <a:cubicBezTo>
                  <a:pt x="482503" y="2952778"/>
                  <a:pt x="637928" y="3308316"/>
                  <a:pt x="874223" y="3594640"/>
                </a:cubicBezTo>
                <a:lnTo>
                  <a:pt x="984522" y="3715999"/>
                </a:lnTo>
                <a:lnTo>
                  <a:pt x="984522" y="2937393"/>
                </a:lnTo>
                <a:close/>
                <a:moveTo>
                  <a:pt x="4518950" y="2292619"/>
                </a:moveTo>
                <a:cubicBezTo>
                  <a:pt x="4478749" y="2292619"/>
                  <a:pt x="4446159" y="2325209"/>
                  <a:pt x="4446159" y="2365410"/>
                </a:cubicBezTo>
                <a:cubicBezTo>
                  <a:pt x="4446159" y="2405611"/>
                  <a:pt x="4478749" y="2438201"/>
                  <a:pt x="4518950" y="2438201"/>
                </a:cubicBezTo>
                <a:cubicBezTo>
                  <a:pt x="4559151" y="2438201"/>
                  <a:pt x="4591741" y="2405611"/>
                  <a:pt x="4591741" y="2365410"/>
                </a:cubicBezTo>
                <a:cubicBezTo>
                  <a:pt x="4591741" y="2325209"/>
                  <a:pt x="4559151" y="2292619"/>
                  <a:pt x="4518950" y="2292619"/>
                </a:cubicBezTo>
                <a:close/>
                <a:moveTo>
                  <a:pt x="211870" y="2292619"/>
                </a:moveTo>
                <a:cubicBezTo>
                  <a:pt x="171669" y="2292619"/>
                  <a:pt x="139079" y="2325209"/>
                  <a:pt x="139079" y="2365410"/>
                </a:cubicBezTo>
                <a:cubicBezTo>
                  <a:pt x="139079" y="2405611"/>
                  <a:pt x="171669" y="2438201"/>
                  <a:pt x="211870" y="2438201"/>
                </a:cubicBezTo>
                <a:cubicBezTo>
                  <a:pt x="252071" y="2438201"/>
                  <a:pt x="284661" y="2405611"/>
                  <a:pt x="284661" y="2365410"/>
                </a:cubicBezTo>
                <a:cubicBezTo>
                  <a:pt x="284661" y="2325209"/>
                  <a:pt x="252071" y="2292619"/>
                  <a:pt x="211870" y="2292619"/>
                </a:cubicBezTo>
                <a:close/>
                <a:moveTo>
                  <a:pt x="3746298" y="1954266"/>
                </a:moveTo>
                <a:lnTo>
                  <a:pt x="3746298" y="2776554"/>
                </a:lnTo>
                <a:lnTo>
                  <a:pt x="4157442" y="2365410"/>
                </a:lnTo>
                <a:close/>
                <a:moveTo>
                  <a:pt x="984522" y="1954266"/>
                </a:moveTo>
                <a:lnTo>
                  <a:pt x="573378" y="2365410"/>
                </a:lnTo>
                <a:lnTo>
                  <a:pt x="984522" y="2776554"/>
                </a:lnTo>
                <a:close/>
                <a:moveTo>
                  <a:pt x="153753" y="1878229"/>
                </a:moveTo>
                <a:lnTo>
                  <a:pt x="140108" y="1935581"/>
                </a:lnTo>
                <a:cubicBezTo>
                  <a:pt x="127608" y="2000681"/>
                  <a:pt x="117894" y="2066771"/>
                  <a:pt x="111094" y="2133723"/>
                </a:cubicBezTo>
                <a:lnTo>
                  <a:pt x="104660" y="2261141"/>
                </a:lnTo>
                <a:lnTo>
                  <a:pt x="105845" y="2259385"/>
                </a:lnTo>
                <a:cubicBezTo>
                  <a:pt x="132979" y="2232250"/>
                  <a:pt x="170465" y="2215467"/>
                  <a:pt x="211870" y="2215467"/>
                </a:cubicBezTo>
                <a:cubicBezTo>
                  <a:pt x="253276" y="2215467"/>
                  <a:pt x="290762" y="2232250"/>
                  <a:pt x="317896" y="2259385"/>
                </a:cubicBezTo>
                <a:lnTo>
                  <a:pt x="337195" y="2288009"/>
                </a:lnTo>
                <a:lnTo>
                  <a:pt x="343778" y="2157637"/>
                </a:lnTo>
                <a:cubicBezTo>
                  <a:pt x="349469" y="2101599"/>
                  <a:pt x="357437" y="2046233"/>
                  <a:pt x="367588" y="1991634"/>
                </a:cubicBezTo>
                <a:lnTo>
                  <a:pt x="384758" y="1916550"/>
                </a:lnTo>
                <a:lnTo>
                  <a:pt x="360222" y="1937888"/>
                </a:lnTo>
                <a:cubicBezTo>
                  <a:pt x="326989" y="1957074"/>
                  <a:pt x="286437" y="1963584"/>
                  <a:pt x="246442" y="1952867"/>
                </a:cubicBezTo>
                <a:cubicBezTo>
                  <a:pt x="206448" y="1942150"/>
                  <a:pt x="174583" y="1916237"/>
                  <a:pt x="155396" y="1883005"/>
                </a:cubicBezTo>
                <a:close/>
                <a:moveTo>
                  <a:pt x="4577386" y="1877303"/>
                </a:moveTo>
                <a:lnTo>
                  <a:pt x="4575424" y="1883005"/>
                </a:lnTo>
                <a:cubicBezTo>
                  <a:pt x="4556237" y="1916237"/>
                  <a:pt x="4524373" y="1942150"/>
                  <a:pt x="4484378" y="1952867"/>
                </a:cubicBezTo>
                <a:cubicBezTo>
                  <a:pt x="4444384" y="1963584"/>
                  <a:pt x="4403831" y="1957074"/>
                  <a:pt x="4370598" y="1937888"/>
                </a:cubicBezTo>
                <a:lnTo>
                  <a:pt x="4346063" y="1916550"/>
                </a:lnTo>
                <a:lnTo>
                  <a:pt x="4363232" y="1991634"/>
                </a:lnTo>
                <a:cubicBezTo>
                  <a:pt x="4373383" y="2046233"/>
                  <a:pt x="4381351" y="2101599"/>
                  <a:pt x="4387042" y="2157637"/>
                </a:cubicBezTo>
                <a:lnTo>
                  <a:pt x="4393626" y="2288008"/>
                </a:lnTo>
                <a:lnTo>
                  <a:pt x="4412924" y="2259385"/>
                </a:lnTo>
                <a:cubicBezTo>
                  <a:pt x="4440059" y="2232250"/>
                  <a:pt x="4477544" y="2215467"/>
                  <a:pt x="4518950" y="2215467"/>
                </a:cubicBezTo>
                <a:cubicBezTo>
                  <a:pt x="4560355" y="2215467"/>
                  <a:pt x="4597841" y="2232250"/>
                  <a:pt x="4624976" y="2259385"/>
                </a:cubicBezTo>
                <a:lnTo>
                  <a:pt x="4626160" y="2261141"/>
                </a:lnTo>
                <a:lnTo>
                  <a:pt x="4619726" y="2133723"/>
                </a:lnTo>
                <a:cubicBezTo>
                  <a:pt x="4614287" y="2080162"/>
                  <a:pt x="4606982" y="2027151"/>
                  <a:pt x="4597877" y="1974758"/>
                </a:cubicBezTo>
                <a:close/>
                <a:moveTo>
                  <a:pt x="2365410" y="1831803"/>
                </a:moveTo>
                <a:cubicBezTo>
                  <a:pt x="2070707" y="1831803"/>
                  <a:pt x="1831803" y="2070707"/>
                  <a:pt x="1831803" y="2365410"/>
                </a:cubicBezTo>
                <a:cubicBezTo>
                  <a:pt x="1831803" y="2660113"/>
                  <a:pt x="2070707" y="2899017"/>
                  <a:pt x="2365410" y="2899017"/>
                </a:cubicBezTo>
                <a:cubicBezTo>
                  <a:pt x="2660113" y="2899017"/>
                  <a:pt x="2899017" y="2660113"/>
                  <a:pt x="2899017" y="2365410"/>
                </a:cubicBezTo>
                <a:cubicBezTo>
                  <a:pt x="2899017" y="2070707"/>
                  <a:pt x="2660113" y="1831803"/>
                  <a:pt x="2365410" y="1831803"/>
                </a:cubicBezTo>
                <a:close/>
                <a:moveTo>
                  <a:pt x="2365410" y="1761345"/>
                </a:moveTo>
                <a:cubicBezTo>
                  <a:pt x="2699026" y="1761345"/>
                  <a:pt x="2969475" y="2031794"/>
                  <a:pt x="2969475" y="2365410"/>
                </a:cubicBezTo>
                <a:cubicBezTo>
                  <a:pt x="2969475" y="2699026"/>
                  <a:pt x="2699026" y="2969475"/>
                  <a:pt x="2365410" y="2969475"/>
                </a:cubicBezTo>
                <a:cubicBezTo>
                  <a:pt x="2031794" y="2969475"/>
                  <a:pt x="1761345" y="2699026"/>
                  <a:pt x="1761345" y="2365410"/>
                </a:cubicBezTo>
                <a:cubicBezTo>
                  <a:pt x="1761345" y="2031794"/>
                  <a:pt x="2031794" y="1761345"/>
                  <a:pt x="2365410" y="1761345"/>
                </a:cubicBezTo>
                <a:close/>
                <a:moveTo>
                  <a:pt x="4455578" y="1735915"/>
                </a:moveTo>
                <a:cubicBezTo>
                  <a:pt x="4446213" y="1734611"/>
                  <a:pt x="4436438" y="1735121"/>
                  <a:pt x="4426730" y="1737722"/>
                </a:cubicBezTo>
                <a:cubicBezTo>
                  <a:pt x="4387899" y="1748127"/>
                  <a:pt x="4364855" y="1788042"/>
                  <a:pt x="4375259" y="1826873"/>
                </a:cubicBezTo>
                <a:cubicBezTo>
                  <a:pt x="4385664" y="1865704"/>
                  <a:pt x="4425579" y="1888749"/>
                  <a:pt x="4464410" y="1878344"/>
                </a:cubicBezTo>
                <a:cubicBezTo>
                  <a:pt x="4503241" y="1867939"/>
                  <a:pt x="4526285" y="1828025"/>
                  <a:pt x="4515881" y="1789193"/>
                </a:cubicBezTo>
                <a:cubicBezTo>
                  <a:pt x="4508077" y="1760070"/>
                  <a:pt x="4483674" y="1739827"/>
                  <a:pt x="4455578" y="1735915"/>
                </a:cubicBezTo>
                <a:close/>
                <a:moveTo>
                  <a:pt x="275241" y="1735915"/>
                </a:moveTo>
                <a:cubicBezTo>
                  <a:pt x="247146" y="1739827"/>
                  <a:pt x="222743" y="1760070"/>
                  <a:pt x="214940" y="1789193"/>
                </a:cubicBezTo>
                <a:cubicBezTo>
                  <a:pt x="204535" y="1828025"/>
                  <a:pt x="227579" y="1867939"/>
                  <a:pt x="266411" y="1878344"/>
                </a:cubicBezTo>
                <a:cubicBezTo>
                  <a:pt x="305242" y="1888749"/>
                  <a:pt x="345156" y="1865704"/>
                  <a:pt x="355561" y="1826873"/>
                </a:cubicBezTo>
                <a:cubicBezTo>
                  <a:pt x="365966" y="1788042"/>
                  <a:pt x="342921" y="1748127"/>
                  <a:pt x="304090" y="1737722"/>
                </a:cubicBezTo>
                <a:cubicBezTo>
                  <a:pt x="294382" y="1735121"/>
                  <a:pt x="284607" y="1734611"/>
                  <a:pt x="275241" y="1735915"/>
                </a:cubicBezTo>
                <a:close/>
                <a:moveTo>
                  <a:pt x="2365410" y="1465434"/>
                </a:moveTo>
                <a:cubicBezTo>
                  <a:pt x="1868367" y="1465434"/>
                  <a:pt x="1465434" y="1868367"/>
                  <a:pt x="1465434" y="2365410"/>
                </a:cubicBezTo>
                <a:cubicBezTo>
                  <a:pt x="1465434" y="2862453"/>
                  <a:pt x="1868367" y="3265386"/>
                  <a:pt x="2365410" y="3265386"/>
                </a:cubicBezTo>
                <a:cubicBezTo>
                  <a:pt x="2862453" y="3265386"/>
                  <a:pt x="3265386" y="2862453"/>
                  <a:pt x="3265386" y="2365410"/>
                </a:cubicBezTo>
                <a:cubicBezTo>
                  <a:pt x="3265386" y="1868367"/>
                  <a:pt x="2862453" y="1465434"/>
                  <a:pt x="2365410" y="1465434"/>
                </a:cubicBezTo>
                <a:close/>
                <a:moveTo>
                  <a:pt x="2365410" y="1346600"/>
                </a:moveTo>
                <a:cubicBezTo>
                  <a:pt x="2928083" y="1346600"/>
                  <a:pt x="3384220" y="1802737"/>
                  <a:pt x="3384220" y="2365410"/>
                </a:cubicBezTo>
                <a:cubicBezTo>
                  <a:pt x="3384220" y="2928083"/>
                  <a:pt x="2928083" y="3384220"/>
                  <a:pt x="2365410" y="3384220"/>
                </a:cubicBezTo>
                <a:cubicBezTo>
                  <a:pt x="1802737" y="3384220"/>
                  <a:pt x="1346600" y="2928083"/>
                  <a:pt x="1346600" y="2365410"/>
                </a:cubicBezTo>
                <a:cubicBezTo>
                  <a:pt x="1346600" y="1802737"/>
                  <a:pt x="1802737" y="1346600"/>
                  <a:pt x="2365410" y="1346600"/>
                </a:cubicBezTo>
                <a:close/>
                <a:moveTo>
                  <a:pt x="355137" y="1321428"/>
                </a:moveTo>
                <a:lnTo>
                  <a:pt x="324343" y="1379905"/>
                </a:lnTo>
                <a:cubicBezTo>
                  <a:pt x="296288" y="1437901"/>
                  <a:pt x="270633" y="1497276"/>
                  <a:pt x="247505" y="1557898"/>
                </a:cubicBezTo>
                <a:lnTo>
                  <a:pt x="206390" y="1681561"/>
                </a:lnTo>
                <a:lnTo>
                  <a:pt x="210279" y="1678179"/>
                </a:lnTo>
                <a:cubicBezTo>
                  <a:pt x="243512" y="1658992"/>
                  <a:pt x="284064" y="1652483"/>
                  <a:pt x="324058" y="1663199"/>
                </a:cubicBezTo>
                <a:cubicBezTo>
                  <a:pt x="364053" y="1673916"/>
                  <a:pt x="395918" y="1699829"/>
                  <a:pt x="415105" y="1733062"/>
                </a:cubicBezTo>
                <a:lnTo>
                  <a:pt x="425597" y="1763554"/>
                </a:lnTo>
                <a:lnTo>
                  <a:pt x="453938" y="1673999"/>
                </a:lnTo>
                <a:cubicBezTo>
                  <a:pt x="472445" y="1622845"/>
                  <a:pt x="492947" y="1572646"/>
                  <a:pt x="515350" y="1523495"/>
                </a:cubicBezTo>
                <a:lnTo>
                  <a:pt x="567871" y="1419482"/>
                </a:lnTo>
                <a:lnTo>
                  <a:pt x="539198" y="1433474"/>
                </a:lnTo>
                <a:cubicBezTo>
                  <a:pt x="502132" y="1443406"/>
                  <a:pt x="461277" y="1439197"/>
                  <a:pt x="425419" y="1418495"/>
                </a:cubicBezTo>
                <a:cubicBezTo>
                  <a:pt x="389561" y="1397792"/>
                  <a:pt x="365488" y="1364515"/>
                  <a:pt x="355557" y="1327448"/>
                </a:cubicBezTo>
                <a:close/>
                <a:moveTo>
                  <a:pt x="4375803" y="1319717"/>
                </a:moveTo>
                <a:lnTo>
                  <a:pt x="4375264" y="1327448"/>
                </a:lnTo>
                <a:cubicBezTo>
                  <a:pt x="4365332" y="1364515"/>
                  <a:pt x="4341260" y="1397792"/>
                  <a:pt x="4305402" y="1418495"/>
                </a:cubicBezTo>
                <a:cubicBezTo>
                  <a:pt x="4269544" y="1439197"/>
                  <a:pt x="4228688" y="1443406"/>
                  <a:pt x="4191622" y="1433474"/>
                </a:cubicBezTo>
                <a:lnTo>
                  <a:pt x="4161309" y="1418682"/>
                </a:lnTo>
                <a:lnTo>
                  <a:pt x="4198314" y="1486831"/>
                </a:lnTo>
                <a:cubicBezTo>
                  <a:pt x="4227498" y="1547606"/>
                  <a:pt x="4253749" y="1610056"/>
                  <a:pt x="4276883" y="1673999"/>
                </a:cubicBezTo>
                <a:lnTo>
                  <a:pt x="4305223" y="1763554"/>
                </a:lnTo>
                <a:lnTo>
                  <a:pt x="4315716" y="1733062"/>
                </a:lnTo>
                <a:cubicBezTo>
                  <a:pt x="4334903" y="1699829"/>
                  <a:pt x="4366767" y="1673916"/>
                  <a:pt x="4406762" y="1663199"/>
                </a:cubicBezTo>
                <a:cubicBezTo>
                  <a:pt x="4446757" y="1652483"/>
                  <a:pt x="4487309" y="1658992"/>
                  <a:pt x="4520541" y="1678179"/>
                </a:cubicBezTo>
                <a:lnTo>
                  <a:pt x="4526452" y="1683319"/>
                </a:lnTo>
                <a:lnTo>
                  <a:pt x="4522186" y="1668338"/>
                </a:lnTo>
                <a:cubicBezTo>
                  <a:pt x="4502139" y="1606264"/>
                  <a:pt x="4479486" y="1545362"/>
                  <a:pt x="4454356" y="1485758"/>
                </a:cubicBezTo>
                <a:close/>
                <a:moveTo>
                  <a:pt x="4221432" y="1216389"/>
                </a:moveTo>
                <a:cubicBezTo>
                  <a:pt x="4212048" y="1217553"/>
                  <a:pt x="4202738" y="1220576"/>
                  <a:pt x="4194034" y="1225601"/>
                </a:cubicBezTo>
                <a:cubicBezTo>
                  <a:pt x="4159219" y="1245702"/>
                  <a:pt x="4147291" y="1290221"/>
                  <a:pt x="4167391" y="1325036"/>
                </a:cubicBezTo>
                <a:cubicBezTo>
                  <a:pt x="4187492" y="1359851"/>
                  <a:pt x="4232010" y="1371779"/>
                  <a:pt x="4266826" y="1351679"/>
                </a:cubicBezTo>
                <a:cubicBezTo>
                  <a:pt x="4301641" y="1331578"/>
                  <a:pt x="4313569" y="1287060"/>
                  <a:pt x="4293469" y="1252245"/>
                </a:cubicBezTo>
                <a:cubicBezTo>
                  <a:pt x="4278393" y="1226133"/>
                  <a:pt x="4249583" y="1212896"/>
                  <a:pt x="4221432" y="1216389"/>
                </a:cubicBezTo>
                <a:close/>
                <a:moveTo>
                  <a:pt x="509388" y="1216389"/>
                </a:moveTo>
                <a:cubicBezTo>
                  <a:pt x="481237" y="1212896"/>
                  <a:pt x="452427" y="1226133"/>
                  <a:pt x="437351" y="1252245"/>
                </a:cubicBezTo>
                <a:cubicBezTo>
                  <a:pt x="417251" y="1287060"/>
                  <a:pt x="429180" y="1331578"/>
                  <a:pt x="463995" y="1351679"/>
                </a:cubicBezTo>
                <a:cubicBezTo>
                  <a:pt x="498810" y="1371779"/>
                  <a:pt x="543329" y="1359851"/>
                  <a:pt x="563429" y="1325036"/>
                </a:cubicBezTo>
                <a:cubicBezTo>
                  <a:pt x="583530" y="1290221"/>
                  <a:pt x="571601" y="1245702"/>
                  <a:pt x="536786" y="1225601"/>
                </a:cubicBezTo>
                <a:cubicBezTo>
                  <a:pt x="528082" y="1220576"/>
                  <a:pt x="518772" y="1217553"/>
                  <a:pt x="509388" y="1216389"/>
                </a:cubicBezTo>
                <a:close/>
                <a:moveTo>
                  <a:pt x="3051123" y="1098252"/>
                </a:moveTo>
                <a:lnTo>
                  <a:pt x="3632568" y="1679697"/>
                </a:lnTo>
                <a:lnTo>
                  <a:pt x="3632568" y="1098252"/>
                </a:lnTo>
                <a:close/>
                <a:moveTo>
                  <a:pt x="1840536" y="1098252"/>
                </a:moveTo>
                <a:lnTo>
                  <a:pt x="1098252" y="1840536"/>
                </a:lnTo>
                <a:lnTo>
                  <a:pt x="1098252" y="2890284"/>
                </a:lnTo>
                <a:lnTo>
                  <a:pt x="1840536" y="3632568"/>
                </a:lnTo>
                <a:lnTo>
                  <a:pt x="2890284" y="3632568"/>
                </a:lnTo>
                <a:lnTo>
                  <a:pt x="3632568" y="2890284"/>
                </a:lnTo>
                <a:lnTo>
                  <a:pt x="3632568" y="1840536"/>
                </a:lnTo>
                <a:lnTo>
                  <a:pt x="2890284" y="1098252"/>
                </a:lnTo>
                <a:close/>
                <a:moveTo>
                  <a:pt x="1098252" y="1098252"/>
                </a:moveTo>
                <a:lnTo>
                  <a:pt x="1098252" y="1679698"/>
                </a:lnTo>
                <a:lnTo>
                  <a:pt x="1679698" y="1098252"/>
                </a:lnTo>
                <a:close/>
                <a:moveTo>
                  <a:pt x="3746298" y="1014821"/>
                </a:moveTo>
                <a:lnTo>
                  <a:pt x="3746298" y="1793427"/>
                </a:lnTo>
                <a:lnTo>
                  <a:pt x="4296794" y="2343923"/>
                </a:lnTo>
                <a:lnTo>
                  <a:pt x="4287902" y="2167826"/>
                </a:lnTo>
                <a:cubicBezTo>
                  <a:pt x="4248317" y="1778043"/>
                  <a:pt x="4092892" y="1422504"/>
                  <a:pt x="3856597" y="1136181"/>
                </a:cubicBezTo>
                <a:close/>
                <a:moveTo>
                  <a:pt x="984522" y="1014821"/>
                </a:moveTo>
                <a:lnTo>
                  <a:pt x="874223" y="1136181"/>
                </a:lnTo>
                <a:cubicBezTo>
                  <a:pt x="637928" y="1422504"/>
                  <a:pt x="482503" y="1778043"/>
                  <a:pt x="442918" y="2167826"/>
                </a:cubicBezTo>
                <a:lnTo>
                  <a:pt x="434026" y="2343924"/>
                </a:lnTo>
                <a:lnTo>
                  <a:pt x="984522" y="1793428"/>
                </a:lnTo>
                <a:close/>
                <a:moveTo>
                  <a:pt x="4036756" y="835537"/>
                </a:moveTo>
                <a:lnTo>
                  <a:pt x="4038136" y="842627"/>
                </a:lnTo>
                <a:cubicBezTo>
                  <a:pt x="4038136" y="881001"/>
                  <a:pt x="4023497" y="919375"/>
                  <a:pt x="3994219" y="948653"/>
                </a:cubicBezTo>
                <a:cubicBezTo>
                  <a:pt x="3964940" y="977931"/>
                  <a:pt x="3926567" y="992570"/>
                  <a:pt x="3888193" y="992570"/>
                </a:cubicBezTo>
                <a:lnTo>
                  <a:pt x="3858018" y="986698"/>
                </a:lnTo>
                <a:lnTo>
                  <a:pt x="3861398" y="990059"/>
                </a:lnTo>
                <a:cubicBezTo>
                  <a:pt x="3906533" y="1039127"/>
                  <a:pt x="3949284" y="1090422"/>
                  <a:pt x="3989470" y="1143759"/>
                </a:cubicBezTo>
                <a:lnTo>
                  <a:pt x="4083351" y="1282039"/>
                </a:lnTo>
                <a:lnTo>
                  <a:pt x="4085596" y="1249832"/>
                </a:lnTo>
                <a:cubicBezTo>
                  <a:pt x="4095528" y="1212766"/>
                  <a:pt x="4119600" y="1179488"/>
                  <a:pt x="4155458" y="1158786"/>
                </a:cubicBezTo>
                <a:cubicBezTo>
                  <a:pt x="4191317" y="1138083"/>
                  <a:pt x="4232172" y="1133875"/>
                  <a:pt x="4269238" y="1143806"/>
                </a:cubicBezTo>
                <a:lnTo>
                  <a:pt x="4276356" y="1147280"/>
                </a:lnTo>
                <a:lnTo>
                  <a:pt x="4274895" y="1144770"/>
                </a:lnTo>
                <a:cubicBezTo>
                  <a:pt x="4240375" y="1090882"/>
                  <a:pt x="4203637" y="1038551"/>
                  <a:pt x="4164809" y="987907"/>
                </a:cubicBezTo>
                <a:close/>
                <a:moveTo>
                  <a:pt x="694064" y="835537"/>
                </a:moveTo>
                <a:lnTo>
                  <a:pt x="566012" y="987907"/>
                </a:lnTo>
                <a:cubicBezTo>
                  <a:pt x="534949" y="1028422"/>
                  <a:pt x="505224" y="1070017"/>
                  <a:pt x="476903" y="1112625"/>
                </a:cubicBezTo>
                <a:lnTo>
                  <a:pt x="455981" y="1146540"/>
                </a:lnTo>
                <a:lnTo>
                  <a:pt x="461582" y="1143806"/>
                </a:lnTo>
                <a:cubicBezTo>
                  <a:pt x="498648" y="1133875"/>
                  <a:pt x="539504" y="1138083"/>
                  <a:pt x="575362" y="1158786"/>
                </a:cubicBezTo>
                <a:cubicBezTo>
                  <a:pt x="611220" y="1179488"/>
                  <a:pt x="635292" y="1212766"/>
                  <a:pt x="645224" y="1249832"/>
                </a:cubicBezTo>
                <a:lnTo>
                  <a:pt x="647463" y="1281937"/>
                </a:lnTo>
                <a:lnTo>
                  <a:pt x="671829" y="1241933"/>
                </a:lnTo>
                <a:cubicBezTo>
                  <a:pt x="731091" y="1152777"/>
                  <a:pt x="797207" y="1068568"/>
                  <a:pt x="869422" y="990059"/>
                </a:cubicBezTo>
                <a:lnTo>
                  <a:pt x="872803" y="986698"/>
                </a:lnTo>
                <a:lnTo>
                  <a:pt x="842627" y="992570"/>
                </a:lnTo>
                <a:cubicBezTo>
                  <a:pt x="804254" y="992570"/>
                  <a:pt x="765880" y="977931"/>
                  <a:pt x="736602" y="948653"/>
                </a:cubicBezTo>
                <a:cubicBezTo>
                  <a:pt x="707324" y="919375"/>
                  <a:pt x="692684" y="881001"/>
                  <a:pt x="692684" y="842627"/>
                </a:cubicBezTo>
                <a:close/>
                <a:moveTo>
                  <a:pt x="3888193" y="769836"/>
                </a:moveTo>
                <a:cubicBezTo>
                  <a:pt x="3869564" y="769836"/>
                  <a:pt x="3850935" y="776943"/>
                  <a:pt x="3836722" y="791156"/>
                </a:cubicBezTo>
                <a:cubicBezTo>
                  <a:pt x="3808296" y="819582"/>
                  <a:pt x="3808296" y="865672"/>
                  <a:pt x="3836722" y="894098"/>
                </a:cubicBezTo>
                <a:cubicBezTo>
                  <a:pt x="3865148" y="922525"/>
                  <a:pt x="3911238" y="922525"/>
                  <a:pt x="3939664" y="894098"/>
                </a:cubicBezTo>
                <a:cubicBezTo>
                  <a:pt x="3968090" y="865672"/>
                  <a:pt x="3968090" y="819582"/>
                  <a:pt x="3939664" y="791156"/>
                </a:cubicBezTo>
                <a:cubicBezTo>
                  <a:pt x="3925451" y="776943"/>
                  <a:pt x="3906822" y="769836"/>
                  <a:pt x="3888193" y="769836"/>
                </a:cubicBezTo>
                <a:close/>
                <a:moveTo>
                  <a:pt x="842627" y="769836"/>
                </a:moveTo>
                <a:cubicBezTo>
                  <a:pt x="823998" y="769836"/>
                  <a:pt x="805370" y="776943"/>
                  <a:pt x="791156" y="791156"/>
                </a:cubicBezTo>
                <a:cubicBezTo>
                  <a:pt x="762730" y="819582"/>
                  <a:pt x="762730" y="865672"/>
                  <a:pt x="791156" y="894098"/>
                </a:cubicBezTo>
                <a:cubicBezTo>
                  <a:pt x="819583" y="922525"/>
                  <a:pt x="865672" y="922525"/>
                  <a:pt x="894098" y="894098"/>
                </a:cubicBezTo>
                <a:cubicBezTo>
                  <a:pt x="922525" y="865672"/>
                  <a:pt x="922525" y="819582"/>
                  <a:pt x="894098" y="791156"/>
                </a:cubicBezTo>
                <a:cubicBezTo>
                  <a:pt x="879885" y="776943"/>
                  <a:pt x="861256" y="769836"/>
                  <a:pt x="842627" y="769836"/>
                </a:cubicBezTo>
                <a:close/>
                <a:moveTo>
                  <a:pt x="2365410" y="573378"/>
                </a:moveTo>
                <a:lnTo>
                  <a:pt x="1954266" y="984522"/>
                </a:lnTo>
                <a:lnTo>
                  <a:pt x="2776554" y="984522"/>
                </a:lnTo>
                <a:close/>
                <a:moveTo>
                  <a:pt x="3584270" y="455959"/>
                </a:moveTo>
                <a:lnTo>
                  <a:pt x="3587014" y="461582"/>
                </a:lnTo>
                <a:cubicBezTo>
                  <a:pt x="3596945" y="498648"/>
                  <a:pt x="3592737" y="539503"/>
                  <a:pt x="3572034" y="575362"/>
                </a:cubicBezTo>
                <a:cubicBezTo>
                  <a:pt x="3551331" y="611220"/>
                  <a:pt x="3518054" y="635292"/>
                  <a:pt x="3480988" y="645224"/>
                </a:cubicBezTo>
                <a:lnTo>
                  <a:pt x="3450219" y="647369"/>
                </a:lnTo>
                <a:lnTo>
                  <a:pt x="3591019" y="744340"/>
                </a:lnTo>
                <a:cubicBezTo>
                  <a:pt x="3639692" y="781197"/>
                  <a:pt x="3686654" y="820196"/>
                  <a:pt x="3731764" y="861195"/>
                </a:cubicBezTo>
                <a:lnTo>
                  <a:pt x="3744285" y="873641"/>
                </a:lnTo>
                <a:lnTo>
                  <a:pt x="3738250" y="842627"/>
                </a:lnTo>
                <a:cubicBezTo>
                  <a:pt x="3738250" y="804253"/>
                  <a:pt x="3752889" y="765880"/>
                  <a:pt x="3782167" y="736601"/>
                </a:cubicBezTo>
                <a:cubicBezTo>
                  <a:pt x="3811446" y="707323"/>
                  <a:pt x="3849819" y="692684"/>
                  <a:pt x="3888193" y="692684"/>
                </a:cubicBezTo>
                <a:lnTo>
                  <a:pt x="3895009" y="694010"/>
                </a:lnTo>
                <a:lnTo>
                  <a:pt x="3889027" y="688065"/>
                </a:lnTo>
                <a:cubicBezTo>
                  <a:pt x="3838725" y="642347"/>
                  <a:pt x="3786358" y="598860"/>
                  <a:pt x="3732083" y="557760"/>
                </a:cubicBezTo>
                <a:close/>
                <a:moveTo>
                  <a:pt x="1146550" y="455959"/>
                </a:moveTo>
                <a:lnTo>
                  <a:pt x="998737" y="557760"/>
                </a:lnTo>
                <a:cubicBezTo>
                  <a:pt x="944462" y="598860"/>
                  <a:pt x="892095" y="642347"/>
                  <a:pt x="841793" y="688065"/>
                </a:cubicBezTo>
                <a:lnTo>
                  <a:pt x="835812" y="694010"/>
                </a:lnTo>
                <a:lnTo>
                  <a:pt x="842627" y="692684"/>
                </a:lnTo>
                <a:cubicBezTo>
                  <a:pt x="881001" y="692684"/>
                  <a:pt x="919375" y="707323"/>
                  <a:pt x="948653" y="736601"/>
                </a:cubicBezTo>
                <a:cubicBezTo>
                  <a:pt x="977931" y="765880"/>
                  <a:pt x="992570" y="804253"/>
                  <a:pt x="992570" y="842627"/>
                </a:cubicBezTo>
                <a:lnTo>
                  <a:pt x="986535" y="873642"/>
                </a:lnTo>
                <a:lnTo>
                  <a:pt x="999056" y="861195"/>
                </a:lnTo>
                <a:cubicBezTo>
                  <a:pt x="1044166" y="820196"/>
                  <a:pt x="1091128" y="781197"/>
                  <a:pt x="1139801" y="744340"/>
                </a:cubicBezTo>
                <a:lnTo>
                  <a:pt x="1280601" y="647369"/>
                </a:lnTo>
                <a:lnTo>
                  <a:pt x="1249832" y="645224"/>
                </a:lnTo>
                <a:cubicBezTo>
                  <a:pt x="1212766" y="635292"/>
                  <a:pt x="1179489" y="611220"/>
                  <a:pt x="1158786" y="575362"/>
                </a:cubicBezTo>
                <a:cubicBezTo>
                  <a:pt x="1138083" y="539503"/>
                  <a:pt x="1133875" y="498648"/>
                  <a:pt x="1143807" y="461582"/>
                </a:cubicBezTo>
                <a:close/>
                <a:moveTo>
                  <a:pt x="2386897" y="434026"/>
                </a:moveTo>
                <a:lnTo>
                  <a:pt x="2937393" y="984522"/>
                </a:lnTo>
                <a:lnTo>
                  <a:pt x="3715999" y="984522"/>
                </a:lnTo>
                <a:lnTo>
                  <a:pt x="3594640" y="874223"/>
                </a:lnTo>
                <a:cubicBezTo>
                  <a:pt x="3308316" y="637928"/>
                  <a:pt x="2952778" y="482503"/>
                  <a:pt x="2562994" y="442918"/>
                </a:cubicBezTo>
                <a:close/>
                <a:moveTo>
                  <a:pt x="2343924" y="434026"/>
                </a:moveTo>
                <a:lnTo>
                  <a:pt x="2167827" y="442918"/>
                </a:lnTo>
                <a:cubicBezTo>
                  <a:pt x="1778043" y="482503"/>
                  <a:pt x="1422505" y="637928"/>
                  <a:pt x="1136181" y="874223"/>
                </a:cubicBezTo>
                <a:lnTo>
                  <a:pt x="1014821" y="984522"/>
                </a:lnTo>
                <a:lnTo>
                  <a:pt x="1793428" y="984522"/>
                </a:lnTo>
                <a:close/>
                <a:moveTo>
                  <a:pt x="3451178" y="428138"/>
                </a:moveTo>
                <a:cubicBezTo>
                  <a:pt x="3423027" y="424646"/>
                  <a:pt x="3394217" y="437884"/>
                  <a:pt x="3379141" y="463995"/>
                </a:cubicBezTo>
                <a:cubicBezTo>
                  <a:pt x="3359041" y="498810"/>
                  <a:pt x="3370969" y="543329"/>
                  <a:pt x="3405784" y="563429"/>
                </a:cubicBezTo>
                <a:cubicBezTo>
                  <a:pt x="3440600" y="583529"/>
                  <a:pt x="3485118" y="571601"/>
                  <a:pt x="3505219" y="536786"/>
                </a:cubicBezTo>
                <a:cubicBezTo>
                  <a:pt x="3525319" y="501970"/>
                  <a:pt x="3513391" y="457452"/>
                  <a:pt x="3478576" y="437351"/>
                </a:cubicBezTo>
                <a:cubicBezTo>
                  <a:pt x="3469872" y="432326"/>
                  <a:pt x="3460562" y="429303"/>
                  <a:pt x="3451178" y="428138"/>
                </a:cubicBezTo>
                <a:close/>
                <a:moveTo>
                  <a:pt x="1279642" y="428138"/>
                </a:moveTo>
                <a:cubicBezTo>
                  <a:pt x="1270259" y="429303"/>
                  <a:pt x="1260949" y="432326"/>
                  <a:pt x="1252245" y="437351"/>
                </a:cubicBezTo>
                <a:cubicBezTo>
                  <a:pt x="1217430" y="457452"/>
                  <a:pt x="1205501" y="501970"/>
                  <a:pt x="1225601" y="536786"/>
                </a:cubicBezTo>
                <a:cubicBezTo>
                  <a:pt x="1245702" y="571601"/>
                  <a:pt x="1290221" y="583529"/>
                  <a:pt x="1325036" y="563429"/>
                </a:cubicBezTo>
                <a:cubicBezTo>
                  <a:pt x="1359851" y="543329"/>
                  <a:pt x="1371780" y="498810"/>
                  <a:pt x="1351679" y="463995"/>
                </a:cubicBezTo>
                <a:cubicBezTo>
                  <a:pt x="1336604" y="437884"/>
                  <a:pt x="1307793" y="424646"/>
                  <a:pt x="1279642" y="428138"/>
                </a:cubicBezTo>
                <a:close/>
                <a:moveTo>
                  <a:pt x="2912778" y="213132"/>
                </a:moveTo>
                <a:cubicBezTo>
                  <a:pt x="2884683" y="217044"/>
                  <a:pt x="2860280" y="237287"/>
                  <a:pt x="2852477" y="266410"/>
                </a:cubicBezTo>
                <a:cubicBezTo>
                  <a:pt x="2842072" y="305242"/>
                  <a:pt x="2865116" y="345156"/>
                  <a:pt x="2903948" y="355561"/>
                </a:cubicBezTo>
                <a:cubicBezTo>
                  <a:pt x="2942779" y="365966"/>
                  <a:pt x="2982693" y="342921"/>
                  <a:pt x="2993098" y="304090"/>
                </a:cubicBezTo>
                <a:cubicBezTo>
                  <a:pt x="3003503" y="265259"/>
                  <a:pt x="2980458" y="225344"/>
                  <a:pt x="2941627" y="214939"/>
                </a:cubicBezTo>
                <a:cubicBezTo>
                  <a:pt x="2931919" y="212338"/>
                  <a:pt x="2922144" y="211828"/>
                  <a:pt x="2912778" y="213132"/>
                </a:cubicBezTo>
                <a:close/>
                <a:moveTo>
                  <a:pt x="1818042" y="213132"/>
                </a:moveTo>
                <a:cubicBezTo>
                  <a:pt x="1808677" y="211828"/>
                  <a:pt x="1798902" y="212338"/>
                  <a:pt x="1789194" y="214939"/>
                </a:cubicBezTo>
                <a:cubicBezTo>
                  <a:pt x="1750362" y="225344"/>
                  <a:pt x="1727318" y="265259"/>
                  <a:pt x="1737723" y="304090"/>
                </a:cubicBezTo>
                <a:cubicBezTo>
                  <a:pt x="1748127" y="342921"/>
                  <a:pt x="1788042" y="365966"/>
                  <a:pt x="1826873" y="355561"/>
                </a:cubicBezTo>
                <a:cubicBezTo>
                  <a:pt x="1865704" y="345156"/>
                  <a:pt x="1888749" y="305242"/>
                  <a:pt x="1878344" y="266411"/>
                </a:cubicBezTo>
                <a:cubicBezTo>
                  <a:pt x="1870540" y="237287"/>
                  <a:pt x="1846138" y="217044"/>
                  <a:pt x="1818042" y="213132"/>
                </a:cubicBezTo>
                <a:close/>
                <a:moveTo>
                  <a:pt x="3050412" y="207714"/>
                </a:moveTo>
                <a:lnTo>
                  <a:pt x="3052642" y="210279"/>
                </a:lnTo>
                <a:cubicBezTo>
                  <a:pt x="3071829" y="243511"/>
                  <a:pt x="3078338" y="284064"/>
                  <a:pt x="3067621" y="324058"/>
                </a:cubicBezTo>
                <a:cubicBezTo>
                  <a:pt x="3056905" y="364053"/>
                  <a:pt x="3030992" y="395918"/>
                  <a:pt x="2997759" y="415104"/>
                </a:cubicBezTo>
                <a:lnTo>
                  <a:pt x="2969008" y="424998"/>
                </a:lnTo>
                <a:lnTo>
                  <a:pt x="3121339" y="478536"/>
                </a:lnTo>
                <a:cubicBezTo>
                  <a:pt x="3175262" y="500159"/>
                  <a:pt x="3228042" y="524026"/>
                  <a:pt x="3279565" y="550022"/>
                </a:cubicBezTo>
                <a:lnTo>
                  <a:pt x="3311362" y="567920"/>
                </a:lnTo>
                <a:lnTo>
                  <a:pt x="3297346" y="539199"/>
                </a:lnTo>
                <a:cubicBezTo>
                  <a:pt x="3287414" y="502132"/>
                  <a:pt x="3291623" y="461277"/>
                  <a:pt x="3312326" y="425419"/>
                </a:cubicBezTo>
                <a:cubicBezTo>
                  <a:pt x="3333028" y="389560"/>
                  <a:pt x="3366306" y="365488"/>
                  <a:pt x="3403372" y="355557"/>
                </a:cubicBezTo>
                <a:lnTo>
                  <a:pt x="3409719" y="355114"/>
                </a:lnTo>
                <a:lnTo>
                  <a:pt x="3384781" y="341076"/>
                </a:lnTo>
                <a:cubicBezTo>
                  <a:pt x="3317752" y="307257"/>
                  <a:pt x="3248815" y="276669"/>
                  <a:pt x="3178173" y="249516"/>
                </a:cubicBezTo>
                <a:close/>
                <a:moveTo>
                  <a:pt x="1680409" y="207714"/>
                </a:moveTo>
                <a:lnTo>
                  <a:pt x="1552647" y="249516"/>
                </a:lnTo>
                <a:cubicBezTo>
                  <a:pt x="1482005" y="276669"/>
                  <a:pt x="1413068" y="307257"/>
                  <a:pt x="1346039" y="341076"/>
                </a:cubicBezTo>
                <a:lnTo>
                  <a:pt x="1321101" y="355114"/>
                </a:lnTo>
                <a:lnTo>
                  <a:pt x="1327448" y="355557"/>
                </a:lnTo>
                <a:cubicBezTo>
                  <a:pt x="1364515" y="365488"/>
                  <a:pt x="1397792" y="389560"/>
                  <a:pt x="1418495" y="425419"/>
                </a:cubicBezTo>
                <a:cubicBezTo>
                  <a:pt x="1439198" y="461277"/>
                  <a:pt x="1443406" y="502132"/>
                  <a:pt x="1433474" y="539199"/>
                </a:cubicBezTo>
                <a:lnTo>
                  <a:pt x="1419458" y="567920"/>
                </a:lnTo>
                <a:lnTo>
                  <a:pt x="1451255" y="550022"/>
                </a:lnTo>
                <a:cubicBezTo>
                  <a:pt x="1502778" y="524026"/>
                  <a:pt x="1555559" y="500159"/>
                  <a:pt x="1609482" y="478536"/>
                </a:cubicBezTo>
                <a:lnTo>
                  <a:pt x="1761813" y="424998"/>
                </a:lnTo>
                <a:lnTo>
                  <a:pt x="1733062" y="415105"/>
                </a:lnTo>
                <a:cubicBezTo>
                  <a:pt x="1699829" y="395918"/>
                  <a:pt x="1673916" y="364053"/>
                  <a:pt x="1663199" y="324058"/>
                </a:cubicBezTo>
                <a:cubicBezTo>
                  <a:pt x="1652483" y="284064"/>
                  <a:pt x="1658992" y="243512"/>
                  <a:pt x="1678179" y="210279"/>
                </a:cubicBezTo>
                <a:close/>
                <a:moveTo>
                  <a:pt x="2365410" y="139079"/>
                </a:moveTo>
                <a:cubicBezTo>
                  <a:pt x="2325209" y="139079"/>
                  <a:pt x="2292619" y="171669"/>
                  <a:pt x="2292619" y="211870"/>
                </a:cubicBezTo>
                <a:cubicBezTo>
                  <a:pt x="2292619" y="252071"/>
                  <a:pt x="2325209" y="284661"/>
                  <a:pt x="2365410" y="284661"/>
                </a:cubicBezTo>
                <a:cubicBezTo>
                  <a:pt x="2405611" y="284661"/>
                  <a:pt x="2438201" y="252071"/>
                  <a:pt x="2438201" y="211870"/>
                </a:cubicBezTo>
                <a:cubicBezTo>
                  <a:pt x="2438201" y="171669"/>
                  <a:pt x="2405611" y="139079"/>
                  <a:pt x="2365410" y="139079"/>
                </a:cubicBezTo>
                <a:close/>
                <a:moveTo>
                  <a:pt x="2466303" y="102384"/>
                </a:moveTo>
                <a:lnTo>
                  <a:pt x="2471436" y="105845"/>
                </a:lnTo>
                <a:cubicBezTo>
                  <a:pt x="2498570" y="132979"/>
                  <a:pt x="2515353" y="170465"/>
                  <a:pt x="2515353" y="211870"/>
                </a:cubicBezTo>
                <a:cubicBezTo>
                  <a:pt x="2515353" y="253276"/>
                  <a:pt x="2498570" y="290762"/>
                  <a:pt x="2471436" y="317896"/>
                </a:cubicBezTo>
                <a:lnTo>
                  <a:pt x="2441899" y="337811"/>
                </a:lnTo>
                <a:lnTo>
                  <a:pt x="2608318" y="347654"/>
                </a:lnTo>
                <a:cubicBezTo>
                  <a:pt x="2668053" y="354770"/>
                  <a:pt x="2726993" y="364476"/>
                  <a:pt x="2785022" y="376659"/>
                </a:cubicBezTo>
                <a:lnTo>
                  <a:pt x="2813591" y="383976"/>
                </a:lnTo>
                <a:lnTo>
                  <a:pt x="2792933" y="360222"/>
                </a:lnTo>
                <a:cubicBezTo>
                  <a:pt x="2773746" y="326989"/>
                  <a:pt x="2767237" y="286437"/>
                  <a:pt x="2777953" y="246442"/>
                </a:cubicBezTo>
                <a:cubicBezTo>
                  <a:pt x="2788670" y="206447"/>
                  <a:pt x="2814583" y="174583"/>
                  <a:pt x="2847816" y="155396"/>
                </a:cubicBezTo>
                <a:lnTo>
                  <a:pt x="2850501" y="154472"/>
                </a:lnTo>
                <a:lnTo>
                  <a:pt x="2735510" y="129470"/>
                </a:lnTo>
                <a:cubicBezTo>
                  <a:pt x="2658870" y="116879"/>
                  <a:pt x="2580936" y="108134"/>
                  <a:pt x="2501911" y="103439"/>
                </a:cubicBezTo>
                <a:close/>
                <a:moveTo>
                  <a:pt x="2264517" y="102384"/>
                </a:moveTo>
                <a:lnTo>
                  <a:pt x="2228910" y="103439"/>
                </a:lnTo>
                <a:cubicBezTo>
                  <a:pt x="2149885" y="108134"/>
                  <a:pt x="2071950" y="116879"/>
                  <a:pt x="1995311" y="129470"/>
                </a:cubicBezTo>
                <a:lnTo>
                  <a:pt x="1880320" y="154472"/>
                </a:lnTo>
                <a:lnTo>
                  <a:pt x="1883005" y="155396"/>
                </a:lnTo>
                <a:cubicBezTo>
                  <a:pt x="1916238" y="174583"/>
                  <a:pt x="1942151" y="206447"/>
                  <a:pt x="1952867" y="246442"/>
                </a:cubicBezTo>
                <a:cubicBezTo>
                  <a:pt x="1963584" y="286437"/>
                  <a:pt x="1957075" y="326989"/>
                  <a:pt x="1937888" y="360222"/>
                </a:cubicBezTo>
                <a:lnTo>
                  <a:pt x="1917230" y="383976"/>
                </a:lnTo>
                <a:lnTo>
                  <a:pt x="1945799" y="376659"/>
                </a:lnTo>
                <a:cubicBezTo>
                  <a:pt x="2003828" y="364476"/>
                  <a:pt x="2062768" y="354770"/>
                  <a:pt x="2122503" y="347654"/>
                </a:cubicBezTo>
                <a:lnTo>
                  <a:pt x="2288922" y="337811"/>
                </a:lnTo>
                <a:lnTo>
                  <a:pt x="2259385" y="317896"/>
                </a:lnTo>
                <a:cubicBezTo>
                  <a:pt x="2232250" y="290762"/>
                  <a:pt x="2215467" y="253276"/>
                  <a:pt x="2215467" y="211870"/>
                </a:cubicBezTo>
                <a:cubicBezTo>
                  <a:pt x="2215467" y="170465"/>
                  <a:pt x="2232250" y="132979"/>
                  <a:pt x="2259385" y="105845"/>
                </a:cubicBezTo>
                <a:close/>
                <a:moveTo>
                  <a:pt x="2365410" y="0"/>
                </a:moveTo>
                <a:cubicBezTo>
                  <a:pt x="3671790" y="0"/>
                  <a:pt x="4730820" y="1059030"/>
                  <a:pt x="4730820" y="2365410"/>
                </a:cubicBezTo>
                <a:cubicBezTo>
                  <a:pt x="4730820" y="3671790"/>
                  <a:pt x="3671790" y="4730820"/>
                  <a:pt x="2365410" y="4730820"/>
                </a:cubicBezTo>
                <a:cubicBezTo>
                  <a:pt x="1059030" y="4730820"/>
                  <a:pt x="0" y="3671790"/>
                  <a:pt x="0" y="2365410"/>
                </a:cubicBezTo>
                <a:cubicBezTo>
                  <a:pt x="0" y="1059030"/>
                  <a:pt x="1059030" y="0"/>
                  <a:pt x="2365410" y="0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7F63149C-E102-41BA-B348-FED48E51432C}"/>
              </a:ext>
            </a:extLst>
          </p:cNvPr>
          <p:cNvGrpSpPr/>
          <p:nvPr/>
        </p:nvGrpSpPr>
        <p:grpSpPr>
          <a:xfrm>
            <a:off x="704850" y="3643270"/>
            <a:ext cx="2641456" cy="2641456"/>
            <a:chOff x="931406" y="726393"/>
            <a:chExt cx="4730820" cy="4730820"/>
          </a:xfrm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2" lon="0" rev="0"/>
            </a:camera>
            <a:lightRig rig="threePt" dir="t"/>
          </a:scene3d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A7102012-7955-45C6-91D1-49979EFACE58}"/>
                </a:ext>
              </a:extLst>
            </p:cNvPr>
            <p:cNvGrpSpPr/>
            <p:nvPr/>
          </p:nvGrpSpPr>
          <p:grpSpPr>
            <a:xfrm>
              <a:off x="931406" y="726393"/>
              <a:ext cx="4730820" cy="4730820"/>
              <a:chOff x="931406" y="726393"/>
              <a:chExt cx="4730820" cy="4730820"/>
            </a:xfrm>
          </p:grpSpPr>
          <p:sp>
            <p:nvSpPr>
              <p:cNvPr id="69" name="フレーム 68">
                <a:extLst>
                  <a:ext uri="{FF2B5EF4-FFF2-40B4-BE49-F238E27FC236}">
                    <a16:creationId xmlns:a16="http://schemas.microsoft.com/office/drawing/2014/main" id="{826AEB80-CB13-4E38-A384-DD8C5BBD2003}"/>
                  </a:ext>
                </a:extLst>
              </p:cNvPr>
              <p:cNvSpPr/>
              <p:nvPr/>
            </p:nvSpPr>
            <p:spPr>
              <a:xfrm rot="2700000">
                <a:off x="1915928" y="1710915"/>
                <a:ext cx="2761776" cy="2761776"/>
              </a:xfrm>
              <a:prstGeom prst="frame">
                <a:avLst>
                  <a:gd name="adj1" fmla="val 4118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0" name="フレーム 69">
                <a:extLst>
                  <a:ext uri="{FF2B5EF4-FFF2-40B4-BE49-F238E27FC236}">
                    <a16:creationId xmlns:a16="http://schemas.microsoft.com/office/drawing/2014/main" id="{47AE450D-97C0-4615-BBA4-6831DE95307D}"/>
                  </a:ext>
                </a:extLst>
              </p:cNvPr>
              <p:cNvSpPr/>
              <p:nvPr/>
            </p:nvSpPr>
            <p:spPr>
              <a:xfrm rot="5400000">
                <a:off x="1915928" y="1710915"/>
                <a:ext cx="2761776" cy="2761776"/>
              </a:xfrm>
              <a:prstGeom prst="frame">
                <a:avLst>
                  <a:gd name="adj1" fmla="val 4118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1" name="円: 塗りつぶしなし 70">
                <a:extLst>
                  <a:ext uri="{FF2B5EF4-FFF2-40B4-BE49-F238E27FC236}">
                    <a16:creationId xmlns:a16="http://schemas.microsoft.com/office/drawing/2014/main" id="{80B89305-769E-426A-9C83-53E53B8ED1BD}"/>
                  </a:ext>
                </a:extLst>
              </p:cNvPr>
              <p:cNvSpPr/>
              <p:nvPr/>
            </p:nvSpPr>
            <p:spPr>
              <a:xfrm>
                <a:off x="1264692" y="1059679"/>
                <a:ext cx="4064248" cy="4064248"/>
              </a:xfrm>
              <a:prstGeom prst="donut">
                <a:avLst>
                  <a:gd name="adj" fmla="val 245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2" name="円: 塗りつぶしなし 71">
                <a:extLst>
                  <a:ext uri="{FF2B5EF4-FFF2-40B4-BE49-F238E27FC236}">
                    <a16:creationId xmlns:a16="http://schemas.microsoft.com/office/drawing/2014/main" id="{AFB5ABCA-FB3F-4136-B069-7CCAC1FDD9C9}"/>
                  </a:ext>
                </a:extLst>
              </p:cNvPr>
              <p:cNvSpPr/>
              <p:nvPr/>
            </p:nvSpPr>
            <p:spPr>
              <a:xfrm>
                <a:off x="931406" y="726393"/>
                <a:ext cx="4730820" cy="4730820"/>
              </a:xfrm>
              <a:prstGeom prst="donut">
                <a:avLst>
                  <a:gd name="adj" fmla="val 2101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3" name="円: 塗りつぶしなし 72">
                <a:extLst>
                  <a:ext uri="{FF2B5EF4-FFF2-40B4-BE49-F238E27FC236}">
                    <a16:creationId xmlns:a16="http://schemas.microsoft.com/office/drawing/2014/main" id="{E6D4B478-8698-4A23-A952-55AD0749A452}"/>
                  </a:ext>
                </a:extLst>
              </p:cNvPr>
              <p:cNvSpPr/>
              <p:nvPr/>
            </p:nvSpPr>
            <p:spPr>
              <a:xfrm>
                <a:off x="2278006" y="2072993"/>
                <a:ext cx="2037620" cy="2037620"/>
              </a:xfrm>
              <a:prstGeom prst="donut">
                <a:avLst>
                  <a:gd name="adj" fmla="val 583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4" name="円: 塗りつぶしなし 73">
                <a:extLst>
                  <a:ext uri="{FF2B5EF4-FFF2-40B4-BE49-F238E27FC236}">
                    <a16:creationId xmlns:a16="http://schemas.microsoft.com/office/drawing/2014/main" id="{8529CC94-B4A9-4F43-BD59-273327FA1F55}"/>
                  </a:ext>
                </a:extLst>
              </p:cNvPr>
              <p:cNvSpPr/>
              <p:nvPr/>
            </p:nvSpPr>
            <p:spPr>
              <a:xfrm>
                <a:off x="2692751" y="2487738"/>
                <a:ext cx="1208130" cy="1208130"/>
              </a:xfrm>
              <a:prstGeom prst="donut">
                <a:avLst>
                  <a:gd name="adj" fmla="val 583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8BD75FC3-DC9B-4849-A817-485A44B27353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9BD74B44-7E0F-4CF4-A1DE-F3221DE694A2}"/>
                    </a:ext>
                  </a:extLst>
                </p:cNvPr>
                <p:cNvGrpSpPr/>
                <p:nvPr/>
              </p:nvGrpSpPr>
              <p:grpSpPr>
                <a:xfrm>
                  <a:off x="993333" y="788320"/>
                  <a:ext cx="4606966" cy="4606966"/>
                  <a:chOff x="993333" y="788320"/>
                  <a:chExt cx="4606966" cy="4606966"/>
                </a:xfrm>
              </p:grpSpPr>
              <p:sp>
                <p:nvSpPr>
                  <p:cNvPr id="82" name="円: 塗りつぶしなし 81">
                    <a:extLst>
                      <a:ext uri="{FF2B5EF4-FFF2-40B4-BE49-F238E27FC236}">
                        <a16:creationId xmlns:a16="http://schemas.microsoft.com/office/drawing/2014/main" id="{9064A299-9252-4CFC-983B-883C8C51DC78}"/>
                      </a:ext>
                    </a:extLst>
                  </p:cNvPr>
                  <p:cNvSpPr/>
                  <p:nvPr/>
                </p:nvSpPr>
                <p:spPr>
                  <a:xfrm>
                    <a:off x="3146873" y="78832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83" name="円: 塗りつぶしなし 82">
                    <a:extLst>
                      <a:ext uri="{FF2B5EF4-FFF2-40B4-BE49-F238E27FC236}">
                        <a16:creationId xmlns:a16="http://schemas.microsoft.com/office/drawing/2014/main" id="{8E27DDE7-75C8-43A6-8EF2-FB128C4E7E3F}"/>
                      </a:ext>
                    </a:extLst>
                  </p:cNvPr>
                  <p:cNvSpPr/>
                  <p:nvPr/>
                </p:nvSpPr>
                <p:spPr>
                  <a:xfrm>
                    <a:off x="3146873" y="509540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84" name="円: 塗りつぶしなし 83">
                    <a:extLst>
                      <a:ext uri="{FF2B5EF4-FFF2-40B4-BE49-F238E27FC236}">
                        <a16:creationId xmlns:a16="http://schemas.microsoft.com/office/drawing/2014/main" id="{9CCAD693-1F48-4829-A66E-F97890770F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0041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85" name="円: 塗りつぶしなし 84">
                    <a:extLst>
                      <a:ext uri="{FF2B5EF4-FFF2-40B4-BE49-F238E27FC236}">
                        <a16:creationId xmlns:a16="http://schemas.microsoft.com/office/drawing/2014/main" id="{C95B4FEB-368E-40EC-9B0E-61045888B10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333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9D59BE1D-42F0-4516-BAAE-F277680C3BBD}"/>
                    </a:ext>
                  </a:extLst>
                </p:cNvPr>
                <p:cNvGrpSpPr/>
                <p:nvPr/>
              </p:nvGrpSpPr>
              <p:grpSpPr>
                <a:xfrm rot="2700000">
                  <a:off x="993333" y="788320"/>
                  <a:ext cx="4606966" cy="4606966"/>
                  <a:chOff x="993333" y="788320"/>
                  <a:chExt cx="4606966" cy="4606966"/>
                </a:xfrm>
              </p:grpSpPr>
              <p:sp>
                <p:nvSpPr>
                  <p:cNvPr id="78" name="円: 塗りつぶしなし 77">
                    <a:extLst>
                      <a:ext uri="{FF2B5EF4-FFF2-40B4-BE49-F238E27FC236}">
                        <a16:creationId xmlns:a16="http://schemas.microsoft.com/office/drawing/2014/main" id="{C426E556-C04C-410C-A66B-65A698968566}"/>
                      </a:ext>
                    </a:extLst>
                  </p:cNvPr>
                  <p:cNvSpPr/>
                  <p:nvPr/>
                </p:nvSpPr>
                <p:spPr>
                  <a:xfrm>
                    <a:off x="3146873" y="78832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79" name="円: 塗りつぶしなし 78">
                    <a:extLst>
                      <a:ext uri="{FF2B5EF4-FFF2-40B4-BE49-F238E27FC236}">
                        <a16:creationId xmlns:a16="http://schemas.microsoft.com/office/drawing/2014/main" id="{29C8DFDC-9F20-48F5-B3CA-4E92137F1E1C}"/>
                      </a:ext>
                    </a:extLst>
                  </p:cNvPr>
                  <p:cNvSpPr/>
                  <p:nvPr/>
                </p:nvSpPr>
                <p:spPr>
                  <a:xfrm>
                    <a:off x="3146873" y="509540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80" name="円: 塗りつぶしなし 79">
                    <a:extLst>
                      <a:ext uri="{FF2B5EF4-FFF2-40B4-BE49-F238E27FC236}">
                        <a16:creationId xmlns:a16="http://schemas.microsoft.com/office/drawing/2014/main" id="{266A03DD-1016-4C2C-A71E-29B43F39A3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0041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81" name="円: 塗りつぶしなし 80">
                    <a:extLst>
                      <a:ext uri="{FF2B5EF4-FFF2-40B4-BE49-F238E27FC236}">
                        <a16:creationId xmlns:a16="http://schemas.microsoft.com/office/drawing/2014/main" id="{DB839C70-1200-47EB-BEED-A299D53FF7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333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solidFill>
                      <a:schemeClr val="tx1"/>
                    </a:solidFill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</p:grp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B8D229AA-5391-4755-8FE4-8F756164210A}"/>
                </a:ext>
              </a:extLst>
            </p:cNvPr>
            <p:cNvGrpSpPr/>
            <p:nvPr/>
          </p:nvGrpSpPr>
          <p:grpSpPr>
            <a:xfrm rot="1800000">
              <a:off x="993333" y="788320"/>
              <a:ext cx="4606966" cy="4606966"/>
              <a:chOff x="993333" y="788320"/>
              <a:chExt cx="4606966" cy="4606966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C61E4857-CC03-478D-92A1-D0058A247FCF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65" name="円: 塗りつぶしなし 64">
                  <a:extLst>
                    <a:ext uri="{FF2B5EF4-FFF2-40B4-BE49-F238E27FC236}">
                      <a16:creationId xmlns:a16="http://schemas.microsoft.com/office/drawing/2014/main" id="{F82F29AC-6757-4071-AC44-F27B4146E089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6" name="円: 塗りつぶしなし 65">
                  <a:extLst>
                    <a:ext uri="{FF2B5EF4-FFF2-40B4-BE49-F238E27FC236}">
                      <a16:creationId xmlns:a16="http://schemas.microsoft.com/office/drawing/2014/main" id="{1BEF7A07-E668-4FA2-A5C1-FAC9D891983B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7" name="円: 塗りつぶしなし 66">
                  <a:extLst>
                    <a:ext uri="{FF2B5EF4-FFF2-40B4-BE49-F238E27FC236}">
                      <a16:creationId xmlns:a16="http://schemas.microsoft.com/office/drawing/2014/main" id="{77186A7A-CFDD-44B5-B4DD-DC784086560A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8" name="円: 塗りつぶしなし 67">
                  <a:extLst>
                    <a:ext uri="{FF2B5EF4-FFF2-40B4-BE49-F238E27FC236}">
                      <a16:creationId xmlns:a16="http://schemas.microsoft.com/office/drawing/2014/main" id="{FDB7CB45-0913-45B1-9CC2-52416E8ACE04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D096A53B-2CD4-4B83-8360-0160F121D210}"/>
                  </a:ext>
                </a:extLst>
              </p:cNvPr>
              <p:cNvGrpSpPr/>
              <p:nvPr/>
            </p:nvGrpSpPr>
            <p:grpSpPr>
              <a:xfrm rot="2700000"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61" name="円: 塗りつぶしなし 60">
                  <a:extLst>
                    <a:ext uri="{FF2B5EF4-FFF2-40B4-BE49-F238E27FC236}">
                      <a16:creationId xmlns:a16="http://schemas.microsoft.com/office/drawing/2014/main" id="{068BD1CA-23DD-41A0-AEAB-EC308438E829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2" name="円: 塗りつぶしなし 61">
                  <a:extLst>
                    <a:ext uri="{FF2B5EF4-FFF2-40B4-BE49-F238E27FC236}">
                      <a16:creationId xmlns:a16="http://schemas.microsoft.com/office/drawing/2014/main" id="{DD68EC8D-9461-4682-BC20-D2C9E7DE91FE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3" name="円: 塗りつぶしなし 62">
                  <a:extLst>
                    <a:ext uri="{FF2B5EF4-FFF2-40B4-BE49-F238E27FC236}">
                      <a16:creationId xmlns:a16="http://schemas.microsoft.com/office/drawing/2014/main" id="{9FA36E5C-00BE-40E1-BEB3-2DA4A2A72249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4" name="円: 塗りつぶしなし 63">
                  <a:extLst>
                    <a:ext uri="{FF2B5EF4-FFF2-40B4-BE49-F238E27FC236}">
                      <a16:creationId xmlns:a16="http://schemas.microsoft.com/office/drawing/2014/main" id="{8E444443-0F28-4E01-ABB9-0384CDD56746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0EC23828-ADBB-4957-905B-B20817108F3C}"/>
                </a:ext>
              </a:extLst>
            </p:cNvPr>
            <p:cNvGrpSpPr/>
            <p:nvPr/>
          </p:nvGrpSpPr>
          <p:grpSpPr>
            <a:xfrm rot="19800000">
              <a:off x="993333" y="788320"/>
              <a:ext cx="4606966" cy="4606966"/>
              <a:chOff x="993333" y="788320"/>
              <a:chExt cx="4606966" cy="4606966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67912E08-725B-4B46-BE69-E6AC9E5CF411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55" name="円: 塗りつぶしなし 54">
                  <a:extLst>
                    <a:ext uri="{FF2B5EF4-FFF2-40B4-BE49-F238E27FC236}">
                      <a16:creationId xmlns:a16="http://schemas.microsoft.com/office/drawing/2014/main" id="{93E78084-7C7E-45B4-BE21-5275108BB6D1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6" name="円: 塗りつぶしなし 55">
                  <a:extLst>
                    <a:ext uri="{FF2B5EF4-FFF2-40B4-BE49-F238E27FC236}">
                      <a16:creationId xmlns:a16="http://schemas.microsoft.com/office/drawing/2014/main" id="{196F61F2-F666-4BDF-B9F5-9842AE45C6E4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7" name="円: 塗りつぶしなし 56">
                  <a:extLst>
                    <a:ext uri="{FF2B5EF4-FFF2-40B4-BE49-F238E27FC236}">
                      <a16:creationId xmlns:a16="http://schemas.microsoft.com/office/drawing/2014/main" id="{55EC4FA6-A553-4DDB-BD6B-28D5942EB349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8" name="円: 塗りつぶしなし 57">
                  <a:extLst>
                    <a:ext uri="{FF2B5EF4-FFF2-40B4-BE49-F238E27FC236}">
                      <a16:creationId xmlns:a16="http://schemas.microsoft.com/office/drawing/2014/main" id="{B82333C6-0B3B-49F1-8503-EA68E1C9165A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1B087B9D-3BDF-492E-AB00-67DDD6DD4723}"/>
                  </a:ext>
                </a:extLst>
              </p:cNvPr>
              <p:cNvGrpSpPr/>
              <p:nvPr/>
            </p:nvGrpSpPr>
            <p:grpSpPr>
              <a:xfrm rot="2700000"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51" name="円: 塗りつぶしなし 50">
                  <a:extLst>
                    <a:ext uri="{FF2B5EF4-FFF2-40B4-BE49-F238E27FC236}">
                      <a16:creationId xmlns:a16="http://schemas.microsoft.com/office/drawing/2014/main" id="{E617211B-7492-4588-B464-E105A00C9335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2" name="円: 塗りつぶしなし 51">
                  <a:extLst>
                    <a:ext uri="{FF2B5EF4-FFF2-40B4-BE49-F238E27FC236}">
                      <a16:creationId xmlns:a16="http://schemas.microsoft.com/office/drawing/2014/main" id="{3853A7A7-7B80-4003-A824-D0174207A279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3" name="円: 塗りつぶしなし 52">
                  <a:extLst>
                    <a:ext uri="{FF2B5EF4-FFF2-40B4-BE49-F238E27FC236}">
                      <a16:creationId xmlns:a16="http://schemas.microsoft.com/office/drawing/2014/main" id="{E6927037-7EA4-4F88-A58E-4BE6EB6DEE6E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4" name="円: 塗りつぶしなし 53">
                  <a:extLst>
                    <a:ext uri="{FF2B5EF4-FFF2-40B4-BE49-F238E27FC236}">
                      <a16:creationId xmlns:a16="http://schemas.microsoft.com/office/drawing/2014/main" id="{BBB9B917-FC93-4E1D-B86E-3F6B769C2436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solidFill>
                    <a:schemeClr val="tx1"/>
                  </a:solidFill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</p:grp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DC8ABC9E-B147-4BB5-B402-0DCE4F56DDDB}"/>
              </a:ext>
            </a:extLst>
          </p:cNvPr>
          <p:cNvSpPr/>
          <p:nvPr/>
        </p:nvSpPr>
        <p:spPr>
          <a:xfrm>
            <a:off x="3638315" y="3643270"/>
            <a:ext cx="2641456" cy="2641456"/>
          </a:xfrm>
          <a:custGeom>
            <a:avLst/>
            <a:gdLst>
              <a:gd name="connsiteX0" fmla="*/ 2365410 w 4730820"/>
              <a:gd name="connsiteY0" fmla="*/ 4446159 h 4730820"/>
              <a:gd name="connsiteX1" fmla="*/ 2292619 w 4730820"/>
              <a:gd name="connsiteY1" fmla="*/ 4518950 h 4730820"/>
              <a:gd name="connsiteX2" fmla="*/ 2365410 w 4730820"/>
              <a:gd name="connsiteY2" fmla="*/ 4591741 h 4730820"/>
              <a:gd name="connsiteX3" fmla="*/ 2438201 w 4730820"/>
              <a:gd name="connsiteY3" fmla="*/ 4518950 h 4730820"/>
              <a:gd name="connsiteX4" fmla="*/ 2365410 w 4730820"/>
              <a:gd name="connsiteY4" fmla="*/ 4446159 h 4730820"/>
              <a:gd name="connsiteX5" fmla="*/ 2932796 w 4730820"/>
              <a:gd name="connsiteY5" fmla="*/ 4373452 h 4730820"/>
              <a:gd name="connsiteX6" fmla="*/ 2903948 w 4730820"/>
              <a:gd name="connsiteY6" fmla="*/ 4375260 h 4730820"/>
              <a:gd name="connsiteX7" fmla="*/ 2852477 w 4730820"/>
              <a:gd name="connsiteY7" fmla="*/ 4464410 h 4730820"/>
              <a:gd name="connsiteX8" fmla="*/ 2941627 w 4730820"/>
              <a:gd name="connsiteY8" fmla="*/ 4515881 h 4730820"/>
              <a:gd name="connsiteX9" fmla="*/ 2993098 w 4730820"/>
              <a:gd name="connsiteY9" fmla="*/ 4426731 h 4730820"/>
              <a:gd name="connsiteX10" fmla="*/ 2932796 w 4730820"/>
              <a:gd name="connsiteY10" fmla="*/ 4373452 h 4730820"/>
              <a:gd name="connsiteX11" fmla="*/ 1798024 w 4730820"/>
              <a:gd name="connsiteY11" fmla="*/ 4373452 h 4730820"/>
              <a:gd name="connsiteX12" fmla="*/ 1737723 w 4730820"/>
              <a:gd name="connsiteY12" fmla="*/ 4426731 h 4730820"/>
              <a:gd name="connsiteX13" fmla="*/ 1789194 w 4730820"/>
              <a:gd name="connsiteY13" fmla="*/ 4515881 h 4730820"/>
              <a:gd name="connsiteX14" fmla="*/ 1878344 w 4730820"/>
              <a:gd name="connsiteY14" fmla="*/ 4464410 h 4730820"/>
              <a:gd name="connsiteX15" fmla="*/ 1826873 w 4730820"/>
              <a:gd name="connsiteY15" fmla="*/ 4375260 h 4730820"/>
              <a:gd name="connsiteX16" fmla="*/ 1798024 w 4730820"/>
              <a:gd name="connsiteY16" fmla="*/ 4373452 h 4730820"/>
              <a:gd name="connsiteX17" fmla="*/ 2814030 w 4730820"/>
              <a:gd name="connsiteY17" fmla="*/ 4346339 h 4730820"/>
              <a:gd name="connsiteX18" fmla="*/ 2728940 w 4730820"/>
              <a:gd name="connsiteY18" fmla="*/ 4365110 h 4730820"/>
              <a:gd name="connsiteX19" fmla="*/ 2573183 w 4730820"/>
              <a:gd name="connsiteY19" fmla="*/ 4387043 h 4730820"/>
              <a:gd name="connsiteX20" fmla="*/ 2442812 w 4730820"/>
              <a:gd name="connsiteY20" fmla="*/ 4393626 h 4730820"/>
              <a:gd name="connsiteX21" fmla="*/ 2471436 w 4730820"/>
              <a:gd name="connsiteY21" fmla="*/ 4412925 h 4730820"/>
              <a:gd name="connsiteX22" fmla="*/ 2515353 w 4730820"/>
              <a:gd name="connsiteY22" fmla="*/ 4518950 h 4730820"/>
              <a:gd name="connsiteX23" fmla="*/ 2471436 w 4730820"/>
              <a:gd name="connsiteY23" fmla="*/ 4624976 h 4730820"/>
              <a:gd name="connsiteX24" fmla="*/ 2469679 w 4730820"/>
              <a:gd name="connsiteY24" fmla="*/ 4626160 h 4730820"/>
              <a:gd name="connsiteX25" fmla="*/ 2597097 w 4730820"/>
              <a:gd name="connsiteY25" fmla="*/ 4619726 h 4730820"/>
              <a:gd name="connsiteX26" fmla="*/ 2770781 w 4730820"/>
              <a:gd name="connsiteY26" fmla="*/ 4595270 h 4730820"/>
              <a:gd name="connsiteX27" fmla="*/ 2852864 w 4730820"/>
              <a:gd name="connsiteY27" fmla="*/ 4577162 h 4730820"/>
              <a:gd name="connsiteX28" fmla="*/ 2847816 w 4730820"/>
              <a:gd name="connsiteY28" fmla="*/ 4575425 h 4730820"/>
              <a:gd name="connsiteX29" fmla="*/ 2777953 w 4730820"/>
              <a:gd name="connsiteY29" fmla="*/ 4484378 h 4730820"/>
              <a:gd name="connsiteX30" fmla="*/ 2792933 w 4730820"/>
              <a:gd name="connsiteY30" fmla="*/ 4370599 h 4730820"/>
              <a:gd name="connsiteX31" fmla="*/ 1916492 w 4730820"/>
              <a:gd name="connsiteY31" fmla="*/ 4345995 h 4730820"/>
              <a:gd name="connsiteX32" fmla="*/ 1937888 w 4730820"/>
              <a:gd name="connsiteY32" fmla="*/ 4370599 h 4730820"/>
              <a:gd name="connsiteX33" fmla="*/ 1952867 w 4730820"/>
              <a:gd name="connsiteY33" fmla="*/ 4484378 h 4730820"/>
              <a:gd name="connsiteX34" fmla="*/ 1883005 w 4730820"/>
              <a:gd name="connsiteY34" fmla="*/ 4575425 h 4730820"/>
              <a:gd name="connsiteX35" fmla="*/ 1877957 w 4730820"/>
              <a:gd name="connsiteY35" fmla="*/ 4577162 h 4730820"/>
              <a:gd name="connsiteX36" fmla="*/ 1960039 w 4730820"/>
              <a:gd name="connsiteY36" fmla="*/ 4595269 h 4730820"/>
              <a:gd name="connsiteX37" fmla="*/ 2133723 w 4730820"/>
              <a:gd name="connsiteY37" fmla="*/ 4619726 h 4730820"/>
              <a:gd name="connsiteX38" fmla="*/ 2261141 w 4730820"/>
              <a:gd name="connsiteY38" fmla="*/ 4626160 h 4730820"/>
              <a:gd name="connsiteX39" fmla="*/ 2259385 w 4730820"/>
              <a:gd name="connsiteY39" fmla="*/ 4624976 h 4730820"/>
              <a:gd name="connsiteX40" fmla="*/ 2215467 w 4730820"/>
              <a:gd name="connsiteY40" fmla="*/ 4518950 h 4730820"/>
              <a:gd name="connsiteX41" fmla="*/ 2259385 w 4730820"/>
              <a:gd name="connsiteY41" fmla="*/ 4412925 h 4730820"/>
              <a:gd name="connsiteX42" fmla="*/ 2288009 w 4730820"/>
              <a:gd name="connsiteY42" fmla="*/ 4393626 h 4730820"/>
              <a:gd name="connsiteX43" fmla="*/ 2157637 w 4730820"/>
              <a:gd name="connsiteY43" fmla="*/ 4387043 h 4730820"/>
              <a:gd name="connsiteX44" fmla="*/ 1963550 w 4730820"/>
              <a:gd name="connsiteY44" fmla="*/ 4357806 h 4730820"/>
              <a:gd name="connsiteX45" fmla="*/ 1420342 w 4730820"/>
              <a:gd name="connsiteY45" fmla="*/ 4164712 h 4730820"/>
              <a:gd name="connsiteX46" fmla="*/ 1433474 w 4730820"/>
              <a:gd name="connsiteY46" fmla="*/ 4191622 h 4730820"/>
              <a:gd name="connsiteX47" fmla="*/ 1418495 w 4730820"/>
              <a:gd name="connsiteY47" fmla="*/ 4305402 h 4730820"/>
              <a:gd name="connsiteX48" fmla="*/ 1327448 w 4730820"/>
              <a:gd name="connsiteY48" fmla="*/ 4375264 h 4730820"/>
              <a:gd name="connsiteX49" fmla="*/ 1319276 w 4730820"/>
              <a:gd name="connsiteY49" fmla="*/ 4375834 h 4730820"/>
              <a:gd name="connsiteX50" fmla="*/ 1467917 w 4730820"/>
              <a:gd name="connsiteY50" fmla="*/ 4446744 h 4730820"/>
              <a:gd name="connsiteX51" fmla="*/ 1626618 w 4730820"/>
              <a:gd name="connsiteY51" fmla="*/ 4508260 h 4730820"/>
              <a:gd name="connsiteX52" fmla="*/ 1682095 w 4730820"/>
              <a:gd name="connsiteY52" fmla="*/ 4525044 h 4730820"/>
              <a:gd name="connsiteX53" fmla="*/ 1678179 w 4730820"/>
              <a:gd name="connsiteY53" fmla="*/ 4520542 h 4730820"/>
              <a:gd name="connsiteX54" fmla="*/ 1663199 w 4730820"/>
              <a:gd name="connsiteY54" fmla="*/ 4406762 h 4730820"/>
              <a:gd name="connsiteX55" fmla="*/ 1733062 w 4730820"/>
              <a:gd name="connsiteY55" fmla="*/ 4315716 h 4730820"/>
              <a:gd name="connsiteX56" fmla="*/ 1761982 w 4730820"/>
              <a:gd name="connsiteY56" fmla="*/ 4305764 h 4730820"/>
              <a:gd name="connsiteX57" fmla="*/ 1595645 w 4730820"/>
              <a:gd name="connsiteY57" fmla="*/ 4246677 h 4730820"/>
              <a:gd name="connsiteX58" fmla="*/ 1423641 w 4730820"/>
              <a:gd name="connsiteY58" fmla="*/ 4166600 h 4730820"/>
              <a:gd name="connsiteX59" fmla="*/ 3311898 w 4730820"/>
              <a:gd name="connsiteY59" fmla="*/ 4161801 h 4730820"/>
              <a:gd name="connsiteX60" fmla="*/ 3205021 w 4730820"/>
              <a:gd name="connsiteY60" fmla="*/ 4216520 h 4730820"/>
              <a:gd name="connsiteX61" fmla="*/ 3027947 w 4730820"/>
              <a:gd name="connsiteY61" fmla="*/ 4287082 h 4730820"/>
              <a:gd name="connsiteX62" fmla="*/ 2967602 w 4730820"/>
              <a:gd name="connsiteY62" fmla="*/ 4305339 h 4730820"/>
              <a:gd name="connsiteX63" fmla="*/ 2997759 w 4730820"/>
              <a:gd name="connsiteY63" fmla="*/ 4315716 h 4730820"/>
              <a:gd name="connsiteX64" fmla="*/ 3067621 w 4730820"/>
              <a:gd name="connsiteY64" fmla="*/ 4406762 h 4730820"/>
              <a:gd name="connsiteX65" fmla="*/ 3052642 w 4730820"/>
              <a:gd name="connsiteY65" fmla="*/ 4520542 h 4730820"/>
              <a:gd name="connsiteX66" fmla="*/ 3048726 w 4730820"/>
              <a:gd name="connsiteY66" fmla="*/ 4525045 h 4730820"/>
              <a:gd name="connsiteX67" fmla="*/ 3104203 w 4730820"/>
              <a:gd name="connsiteY67" fmla="*/ 4508261 h 4730820"/>
              <a:gd name="connsiteX68" fmla="*/ 3301657 w 4730820"/>
              <a:gd name="connsiteY68" fmla="*/ 4429577 h 4730820"/>
              <a:gd name="connsiteX69" fmla="*/ 3407218 w 4730820"/>
              <a:gd name="connsiteY69" fmla="*/ 4375532 h 4730820"/>
              <a:gd name="connsiteX70" fmla="*/ 3403372 w 4730820"/>
              <a:gd name="connsiteY70" fmla="*/ 4375264 h 4730820"/>
              <a:gd name="connsiteX71" fmla="*/ 3312326 w 4730820"/>
              <a:gd name="connsiteY71" fmla="*/ 4305402 h 4730820"/>
              <a:gd name="connsiteX72" fmla="*/ 3297346 w 4730820"/>
              <a:gd name="connsiteY72" fmla="*/ 4191622 h 4730820"/>
              <a:gd name="connsiteX73" fmla="*/ 3433182 w 4730820"/>
              <a:gd name="connsiteY73" fmla="*/ 4158179 h 4730820"/>
              <a:gd name="connsiteX74" fmla="*/ 3405784 w 4730820"/>
              <a:gd name="connsiteY74" fmla="*/ 4167391 h 4730820"/>
              <a:gd name="connsiteX75" fmla="*/ 3379141 w 4730820"/>
              <a:gd name="connsiteY75" fmla="*/ 4266826 h 4730820"/>
              <a:gd name="connsiteX76" fmla="*/ 3478576 w 4730820"/>
              <a:gd name="connsiteY76" fmla="*/ 4293469 h 4730820"/>
              <a:gd name="connsiteX77" fmla="*/ 3505219 w 4730820"/>
              <a:gd name="connsiteY77" fmla="*/ 4194035 h 4730820"/>
              <a:gd name="connsiteX78" fmla="*/ 3433182 w 4730820"/>
              <a:gd name="connsiteY78" fmla="*/ 4158179 h 4730820"/>
              <a:gd name="connsiteX79" fmla="*/ 1297638 w 4730820"/>
              <a:gd name="connsiteY79" fmla="*/ 4158179 h 4730820"/>
              <a:gd name="connsiteX80" fmla="*/ 1225601 w 4730820"/>
              <a:gd name="connsiteY80" fmla="*/ 4194035 h 4730820"/>
              <a:gd name="connsiteX81" fmla="*/ 1252245 w 4730820"/>
              <a:gd name="connsiteY81" fmla="*/ 4293469 h 4730820"/>
              <a:gd name="connsiteX82" fmla="*/ 1351679 w 4730820"/>
              <a:gd name="connsiteY82" fmla="*/ 4266826 h 4730820"/>
              <a:gd name="connsiteX83" fmla="*/ 1325036 w 4730820"/>
              <a:gd name="connsiteY83" fmla="*/ 4167391 h 4730820"/>
              <a:gd name="connsiteX84" fmla="*/ 1297638 w 4730820"/>
              <a:gd name="connsiteY84" fmla="*/ 4158179 h 4730820"/>
              <a:gd name="connsiteX85" fmla="*/ 3744635 w 4730820"/>
              <a:gd name="connsiteY85" fmla="*/ 3855379 h 4730820"/>
              <a:gd name="connsiteX86" fmla="*/ 3680823 w 4730820"/>
              <a:gd name="connsiteY86" fmla="*/ 3914405 h 4730820"/>
              <a:gd name="connsiteX87" fmla="*/ 3532366 w 4730820"/>
              <a:gd name="connsiteY87" fmla="*/ 4029274 h 4730820"/>
              <a:gd name="connsiteX88" fmla="*/ 3447440 w 4730820"/>
              <a:gd name="connsiteY88" fmla="*/ 4083257 h 4730820"/>
              <a:gd name="connsiteX89" fmla="*/ 3480988 w 4730820"/>
              <a:gd name="connsiteY89" fmla="*/ 4085596 h 4730820"/>
              <a:gd name="connsiteX90" fmla="*/ 3572034 w 4730820"/>
              <a:gd name="connsiteY90" fmla="*/ 4155459 h 4730820"/>
              <a:gd name="connsiteX91" fmla="*/ 3587014 w 4730820"/>
              <a:gd name="connsiteY91" fmla="*/ 4269238 h 4730820"/>
              <a:gd name="connsiteX92" fmla="*/ 3585471 w 4730820"/>
              <a:gd name="connsiteY92" fmla="*/ 4272399 h 4730820"/>
              <a:gd name="connsiteX93" fmla="*/ 3666679 w 4730820"/>
              <a:gd name="connsiteY93" fmla="*/ 4220779 h 4730820"/>
              <a:gd name="connsiteX94" fmla="*/ 3832223 w 4730820"/>
              <a:gd name="connsiteY94" fmla="*/ 4092689 h 4730820"/>
              <a:gd name="connsiteX95" fmla="*/ 3892000 w 4730820"/>
              <a:gd name="connsiteY95" fmla="*/ 4037395 h 4730820"/>
              <a:gd name="connsiteX96" fmla="*/ 3888193 w 4730820"/>
              <a:gd name="connsiteY96" fmla="*/ 4038136 h 4730820"/>
              <a:gd name="connsiteX97" fmla="*/ 3782167 w 4730820"/>
              <a:gd name="connsiteY97" fmla="*/ 3994219 h 4730820"/>
              <a:gd name="connsiteX98" fmla="*/ 3738250 w 4730820"/>
              <a:gd name="connsiteY98" fmla="*/ 3888193 h 4730820"/>
              <a:gd name="connsiteX99" fmla="*/ 986185 w 4730820"/>
              <a:gd name="connsiteY99" fmla="*/ 3855378 h 4730820"/>
              <a:gd name="connsiteX100" fmla="*/ 992570 w 4730820"/>
              <a:gd name="connsiteY100" fmla="*/ 3888193 h 4730820"/>
              <a:gd name="connsiteX101" fmla="*/ 948653 w 4730820"/>
              <a:gd name="connsiteY101" fmla="*/ 3994219 h 4730820"/>
              <a:gd name="connsiteX102" fmla="*/ 842627 w 4730820"/>
              <a:gd name="connsiteY102" fmla="*/ 4038136 h 4730820"/>
              <a:gd name="connsiteX103" fmla="*/ 838820 w 4730820"/>
              <a:gd name="connsiteY103" fmla="*/ 4037395 h 4730820"/>
              <a:gd name="connsiteX104" fmla="*/ 898598 w 4730820"/>
              <a:gd name="connsiteY104" fmla="*/ 4092689 h 4730820"/>
              <a:gd name="connsiteX105" fmla="*/ 1030068 w 4730820"/>
              <a:gd name="connsiteY105" fmla="*/ 4196365 h 4730820"/>
              <a:gd name="connsiteX106" fmla="*/ 1146676 w 4730820"/>
              <a:gd name="connsiteY106" fmla="*/ 4275118 h 4730820"/>
              <a:gd name="connsiteX107" fmla="*/ 1143807 w 4730820"/>
              <a:gd name="connsiteY107" fmla="*/ 4269238 h 4730820"/>
              <a:gd name="connsiteX108" fmla="*/ 1158786 w 4730820"/>
              <a:gd name="connsiteY108" fmla="*/ 4155459 h 4730820"/>
              <a:gd name="connsiteX109" fmla="*/ 1249832 w 4730820"/>
              <a:gd name="connsiteY109" fmla="*/ 4085596 h 4730820"/>
              <a:gd name="connsiteX110" fmla="*/ 1280542 w 4730820"/>
              <a:gd name="connsiteY110" fmla="*/ 4083455 h 4730820"/>
              <a:gd name="connsiteX111" fmla="*/ 1167899 w 4730820"/>
              <a:gd name="connsiteY111" fmla="*/ 4007380 h 4730820"/>
              <a:gd name="connsiteX112" fmla="*/ 1049998 w 4730820"/>
              <a:gd name="connsiteY112" fmla="*/ 3914405 h 4730820"/>
              <a:gd name="connsiteX113" fmla="*/ 3888193 w 4730820"/>
              <a:gd name="connsiteY113" fmla="*/ 3815402 h 4730820"/>
              <a:gd name="connsiteX114" fmla="*/ 3836722 w 4730820"/>
              <a:gd name="connsiteY114" fmla="*/ 3836722 h 4730820"/>
              <a:gd name="connsiteX115" fmla="*/ 3836722 w 4730820"/>
              <a:gd name="connsiteY115" fmla="*/ 3939664 h 4730820"/>
              <a:gd name="connsiteX116" fmla="*/ 3939664 w 4730820"/>
              <a:gd name="connsiteY116" fmla="*/ 3939664 h 4730820"/>
              <a:gd name="connsiteX117" fmla="*/ 3939664 w 4730820"/>
              <a:gd name="connsiteY117" fmla="*/ 3836722 h 4730820"/>
              <a:gd name="connsiteX118" fmla="*/ 3888193 w 4730820"/>
              <a:gd name="connsiteY118" fmla="*/ 3815402 h 4730820"/>
              <a:gd name="connsiteX119" fmla="*/ 842627 w 4730820"/>
              <a:gd name="connsiteY119" fmla="*/ 3815402 h 4730820"/>
              <a:gd name="connsiteX120" fmla="*/ 791156 w 4730820"/>
              <a:gd name="connsiteY120" fmla="*/ 3836722 h 4730820"/>
              <a:gd name="connsiteX121" fmla="*/ 791156 w 4730820"/>
              <a:gd name="connsiteY121" fmla="*/ 3939664 h 4730820"/>
              <a:gd name="connsiteX122" fmla="*/ 894098 w 4730820"/>
              <a:gd name="connsiteY122" fmla="*/ 3939664 h 4730820"/>
              <a:gd name="connsiteX123" fmla="*/ 894098 w 4730820"/>
              <a:gd name="connsiteY123" fmla="*/ 3836722 h 4730820"/>
              <a:gd name="connsiteX124" fmla="*/ 842627 w 4730820"/>
              <a:gd name="connsiteY124" fmla="*/ 3815402 h 4730820"/>
              <a:gd name="connsiteX125" fmla="*/ 2937393 w 4730820"/>
              <a:gd name="connsiteY125" fmla="*/ 3746298 h 4730820"/>
              <a:gd name="connsiteX126" fmla="*/ 2386897 w 4730820"/>
              <a:gd name="connsiteY126" fmla="*/ 4296794 h 4730820"/>
              <a:gd name="connsiteX127" fmla="*/ 2562994 w 4730820"/>
              <a:gd name="connsiteY127" fmla="*/ 4287902 h 4730820"/>
              <a:gd name="connsiteX128" fmla="*/ 3594640 w 4730820"/>
              <a:gd name="connsiteY128" fmla="*/ 3856597 h 4730820"/>
              <a:gd name="connsiteX129" fmla="*/ 3715999 w 4730820"/>
              <a:gd name="connsiteY129" fmla="*/ 3746298 h 4730820"/>
              <a:gd name="connsiteX130" fmla="*/ 1954266 w 4730820"/>
              <a:gd name="connsiteY130" fmla="*/ 3746298 h 4730820"/>
              <a:gd name="connsiteX131" fmla="*/ 2365410 w 4730820"/>
              <a:gd name="connsiteY131" fmla="*/ 4157442 h 4730820"/>
              <a:gd name="connsiteX132" fmla="*/ 2776554 w 4730820"/>
              <a:gd name="connsiteY132" fmla="*/ 3746298 h 4730820"/>
              <a:gd name="connsiteX133" fmla="*/ 1014821 w 4730820"/>
              <a:gd name="connsiteY133" fmla="*/ 3746298 h 4730820"/>
              <a:gd name="connsiteX134" fmla="*/ 1136181 w 4730820"/>
              <a:gd name="connsiteY134" fmla="*/ 3856597 h 4730820"/>
              <a:gd name="connsiteX135" fmla="*/ 2167827 w 4730820"/>
              <a:gd name="connsiteY135" fmla="*/ 4287902 h 4730820"/>
              <a:gd name="connsiteX136" fmla="*/ 2343924 w 4730820"/>
              <a:gd name="connsiteY136" fmla="*/ 4296794 h 4730820"/>
              <a:gd name="connsiteX137" fmla="*/ 1793428 w 4730820"/>
              <a:gd name="connsiteY137" fmla="*/ 3746298 h 4730820"/>
              <a:gd name="connsiteX138" fmla="*/ 4083418 w 4730820"/>
              <a:gd name="connsiteY138" fmla="*/ 3449743 h 4730820"/>
              <a:gd name="connsiteX139" fmla="*/ 4014558 w 4730820"/>
              <a:gd name="connsiteY139" fmla="*/ 3553035 h 4730820"/>
              <a:gd name="connsiteX140" fmla="*/ 3922277 w 4730820"/>
              <a:gd name="connsiteY140" fmla="*/ 3671506 h 4730820"/>
              <a:gd name="connsiteX141" fmla="*/ 3855450 w 4730820"/>
              <a:gd name="connsiteY141" fmla="*/ 3744622 h 4730820"/>
              <a:gd name="connsiteX142" fmla="*/ 3888193 w 4730820"/>
              <a:gd name="connsiteY142" fmla="*/ 3738250 h 4730820"/>
              <a:gd name="connsiteX143" fmla="*/ 3994219 w 4730820"/>
              <a:gd name="connsiteY143" fmla="*/ 3782168 h 4730820"/>
              <a:gd name="connsiteX144" fmla="*/ 4038136 w 4730820"/>
              <a:gd name="connsiteY144" fmla="*/ 3888193 h 4730820"/>
              <a:gd name="connsiteX145" fmla="*/ 4037411 w 4730820"/>
              <a:gd name="connsiteY145" fmla="*/ 3891917 h 4730820"/>
              <a:gd name="connsiteX146" fmla="*/ 4101467 w 4730820"/>
              <a:gd name="connsiteY146" fmla="*/ 3821834 h 4730820"/>
              <a:gd name="connsiteX147" fmla="*/ 4204369 w 4730820"/>
              <a:gd name="connsiteY147" fmla="*/ 3689727 h 4730820"/>
              <a:gd name="connsiteX148" fmla="*/ 4274581 w 4730820"/>
              <a:gd name="connsiteY148" fmla="*/ 3584407 h 4730820"/>
              <a:gd name="connsiteX149" fmla="*/ 4269238 w 4730820"/>
              <a:gd name="connsiteY149" fmla="*/ 3587014 h 4730820"/>
              <a:gd name="connsiteX150" fmla="*/ 4155458 w 4730820"/>
              <a:gd name="connsiteY150" fmla="*/ 3572035 h 4730820"/>
              <a:gd name="connsiteX151" fmla="*/ 4085596 w 4730820"/>
              <a:gd name="connsiteY151" fmla="*/ 3480988 h 4730820"/>
              <a:gd name="connsiteX152" fmla="*/ 647564 w 4730820"/>
              <a:gd name="connsiteY152" fmla="*/ 3447433 h 4730820"/>
              <a:gd name="connsiteX153" fmla="*/ 645224 w 4730820"/>
              <a:gd name="connsiteY153" fmla="*/ 3480988 h 4730820"/>
              <a:gd name="connsiteX154" fmla="*/ 575362 w 4730820"/>
              <a:gd name="connsiteY154" fmla="*/ 3572035 h 4730820"/>
              <a:gd name="connsiteX155" fmla="*/ 461582 w 4730820"/>
              <a:gd name="connsiteY155" fmla="*/ 3587014 h 4730820"/>
              <a:gd name="connsiteX156" fmla="*/ 458265 w 4730820"/>
              <a:gd name="connsiteY156" fmla="*/ 3585395 h 4730820"/>
              <a:gd name="connsiteX157" fmla="*/ 502238 w 4730820"/>
              <a:gd name="connsiteY157" fmla="*/ 3655502 h 4730820"/>
              <a:gd name="connsiteX158" fmla="*/ 629354 w 4730820"/>
              <a:gd name="connsiteY158" fmla="*/ 3821834 h 4730820"/>
              <a:gd name="connsiteX159" fmla="*/ 693409 w 4730820"/>
              <a:gd name="connsiteY159" fmla="*/ 3891918 h 4730820"/>
              <a:gd name="connsiteX160" fmla="*/ 692684 w 4730820"/>
              <a:gd name="connsiteY160" fmla="*/ 3888193 h 4730820"/>
              <a:gd name="connsiteX161" fmla="*/ 736602 w 4730820"/>
              <a:gd name="connsiteY161" fmla="*/ 3782168 h 4730820"/>
              <a:gd name="connsiteX162" fmla="*/ 842627 w 4730820"/>
              <a:gd name="connsiteY162" fmla="*/ 3738250 h 4730820"/>
              <a:gd name="connsiteX163" fmla="*/ 875371 w 4730820"/>
              <a:gd name="connsiteY163" fmla="*/ 3744622 h 4730820"/>
              <a:gd name="connsiteX164" fmla="*/ 808544 w 4730820"/>
              <a:gd name="connsiteY164" fmla="*/ 3671506 h 4730820"/>
              <a:gd name="connsiteX165" fmla="*/ 694549 w 4730820"/>
              <a:gd name="connsiteY165" fmla="*/ 3522342 h 4730820"/>
              <a:gd name="connsiteX166" fmla="*/ 4239428 w 4730820"/>
              <a:gd name="connsiteY166" fmla="*/ 3369929 h 4730820"/>
              <a:gd name="connsiteX167" fmla="*/ 4167391 w 4730820"/>
              <a:gd name="connsiteY167" fmla="*/ 3405785 h 4730820"/>
              <a:gd name="connsiteX168" fmla="*/ 4194034 w 4730820"/>
              <a:gd name="connsiteY168" fmla="*/ 3505219 h 4730820"/>
              <a:gd name="connsiteX169" fmla="*/ 4293469 w 4730820"/>
              <a:gd name="connsiteY169" fmla="*/ 3478576 h 4730820"/>
              <a:gd name="connsiteX170" fmla="*/ 4266826 w 4730820"/>
              <a:gd name="connsiteY170" fmla="*/ 3379141 h 4730820"/>
              <a:gd name="connsiteX171" fmla="*/ 4239428 w 4730820"/>
              <a:gd name="connsiteY171" fmla="*/ 3369929 h 4730820"/>
              <a:gd name="connsiteX172" fmla="*/ 491392 w 4730820"/>
              <a:gd name="connsiteY172" fmla="*/ 3369929 h 4730820"/>
              <a:gd name="connsiteX173" fmla="*/ 463995 w 4730820"/>
              <a:gd name="connsiteY173" fmla="*/ 3379141 h 4730820"/>
              <a:gd name="connsiteX174" fmla="*/ 437351 w 4730820"/>
              <a:gd name="connsiteY174" fmla="*/ 3478576 h 4730820"/>
              <a:gd name="connsiteX175" fmla="*/ 536786 w 4730820"/>
              <a:gd name="connsiteY175" fmla="*/ 3505219 h 4730820"/>
              <a:gd name="connsiteX176" fmla="*/ 563429 w 4730820"/>
              <a:gd name="connsiteY176" fmla="*/ 3405785 h 4730820"/>
              <a:gd name="connsiteX177" fmla="*/ 491392 w 4730820"/>
              <a:gd name="connsiteY177" fmla="*/ 3369929 h 4730820"/>
              <a:gd name="connsiteX178" fmla="*/ 3632568 w 4730820"/>
              <a:gd name="connsiteY178" fmla="*/ 3051123 h 4730820"/>
              <a:gd name="connsiteX179" fmla="*/ 3051123 w 4730820"/>
              <a:gd name="connsiteY179" fmla="*/ 3632568 h 4730820"/>
              <a:gd name="connsiteX180" fmla="*/ 3632568 w 4730820"/>
              <a:gd name="connsiteY180" fmla="*/ 3632568 h 4730820"/>
              <a:gd name="connsiteX181" fmla="*/ 1098252 w 4730820"/>
              <a:gd name="connsiteY181" fmla="*/ 3051123 h 4730820"/>
              <a:gd name="connsiteX182" fmla="*/ 1098252 w 4730820"/>
              <a:gd name="connsiteY182" fmla="*/ 3632568 h 4730820"/>
              <a:gd name="connsiteX183" fmla="*/ 1679698 w 4730820"/>
              <a:gd name="connsiteY183" fmla="*/ 3632568 h 4730820"/>
              <a:gd name="connsiteX184" fmla="*/ 4305520 w 4730820"/>
              <a:gd name="connsiteY184" fmla="*/ 2968130 h 4730820"/>
              <a:gd name="connsiteX185" fmla="*/ 4251338 w 4730820"/>
              <a:gd name="connsiteY185" fmla="*/ 3123697 h 4730820"/>
              <a:gd name="connsiteX186" fmla="*/ 4172276 w 4730820"/>
              <a:gd name="connsiteY186" fmla="*/ 3296266 h 4730820"/>
              <a:gd name="connsiteX187" fmla="*/ 4164082 w 4730820"/>
              <a:gd name="connsiteY187" fmla="*/ 3310786 h 4730820"/>
              <a:gd name="connsiteX188" fmla="*/ 4191622 w 4730820"/>
              <a:gd name="connsiteY188" fmla="*/ 3297346 h 4730820"/>
              <a:gd name="connsiteX189" fmla="*/ 4305402 w 4730820"/>
              <a:gd name="connsiteY189" fmla="*/ 3312326 h 4730820"/>
              <a:gd name="connsiteX190" fmla="*/ 4375264 w 4730820"/>
              <a:gd name="connsiteY190" fmla="*/ 3403372 h 4730820"/>
              <a:gd name="connsiteX191" fmla="*/ 4375813 w 4730820"/>
              <a:gd name="connsiteY191" fmla="*/ 3411249 h 4730820"/>
              <a:gd name="connsiteX192" fmla="*/ 4380240 w 4730820"/>
              <a:gd name="connsiteY192" fmla="*/ 3403405 h 4730820"/>
              <a:gd name="connsiteX193" fmla="*/ 4468401 w 4730820"/>
              <a:gd name="connsiteY193" fmla="*/ 3210974 h 4730820"/>
              <a:gd name="connsiteX194" fmla="*/ 4524853 w 4730820"/>
              <a:gd name="connsiteY194" fmla="*/ 3048892 h 4730820"/>
              <a:gd name="connsiteX195" fmla="*/ 4520541 w 4730820"/>
              <a:gd name="connsiteY195" fmla="*/ 3052642 h 4730820"/>
              <a:gd name="connsiteX196" fmla="*/ 4406762 w 4730820"/>
              <a:gd name="connsiteY196" fmla="*/ 3067621 h 4730820"/>
              <a:gd name="connsiteX197" fmla="*/ 4315716 w 4730820"/>
              <a:gd name="connsiteY197" fmla="*/ 2997759 h 4730820"/>
              <a:gd name="connsiteX198" fmla="*/ 425413 w 4730820"/>
              <a:gd name="connsiteY198" fmla="*/ 2967802 h 4730820"/>
              <a:gd name="connsiteX199" fmla="*/ 415105 w 4730820"/>
              <a:gd name="connsiteY199" fmla="*/ 2997759 h 4730820"/>
              <a:gd name="connsiteX200" fmla="*/ 324058 w 4730820"/>
              <a:gd name="connsiteY200" fmla="*/ 3067621 h 4730820"/>
              <a:gd name="connsiteX201" fmla="*/ 210279 w 4730820"/>
              <a:gd name="connsiteY201" fmla="*/ 3052642 h 4730820"/>
              <a:gd name="connsiteX202" fmla="*/ 205477 w 4730820"/>
              <a:gd name="connsiteY202" fmla="*/ 3048465 h 4730820"/>
              <a:gd name="connsiteX203" fmla="*/ 218074 w 4730820"/>
              <a:gd name="connsiteY203" fmla="*/ 3091056 h 4730820"/>
              <a:gd name="connsiteX204" fmla="*/ 295586 w 4730820"/>
              <a:gd name="connsiteY204" fmla="*/ 3289101 h 4730820"/>
              <a:gd name="connsiteX205" fmla="*/ 355272 w 4730820"/>
              <a:gd name="connsiteY205" fmla="*/ 3407449 h 4730820"/>
              <a:gd name="connsiteX206" fmla="*/ 355557 w 4730820"/>
              <a:gd name="connsiteY206" fmla="*/ 3403372 h 4730820"/>
              <a:gd name="connsiteX207" fmla="*/ 425419 w 4730820"/>
              <a:gd name="connsiteY207" fmla="*/ 3312326 h 4730820"/>
              <a:gd name="connsiteX208" fmla="*/ 539198 w 4730820"/>
              <a:gd name="connsiteY208" fmla="*/ 3297346 h 4730820"/>
              <a:gd name="connsiteX209" fmla="*/ 568739 w 4730820"/>
              <a:gd name="connsiteY209" fmla="*/ 3311761 h 4730820"/>
              <a:gd name="connsiteX210" fmla="*/ 509227 w 4730820"/>
              <a:gd name="connsiteY210" fmla="*/ 3193760 h 4730820"/>
              <a:gd name="connsiteX211" fmla="*/ 439716 w 4730820"/>
              <a:gd name="connsiteY211" fmla="*/ 3016157 h 4730820"/>
              <a:gd name="connsiteX212" fmla="*/ 4435561 w 4730820"/>
              <a:gd name="connsiteY212" fmla="*/ 2850669 h 4730820"/>
              <a:gd name="connsiteX213" fmla="*/ 4375259 w 4730820"/>
              <a:gd name="connsiteY213" fmla="*/ 2903947 h 4730820"/>
              <a:gd name="connsiteX214" fmla="*/ 4426730 w 4730820"/>
              <a:gd name="connsiteY214" fmla="*/ 2993098 h 4730820"/>
              <a:gd name="connsiteX215" fmla="*/ 4515881 w 4730820"/>
              <a:gd name="connsiteY215" fmla="*/ 2941627 h 4730820"/>
              <a:gd name="connsiteX216" fmla="*/ 4464410 w 4730820"/>
              <a:gd name="connsiteY216" fmla="*/ 2852476 h 4730820"/>
              <a:gd name="connsiteX217" fmla="*/ 4435561 w 4730820"/>
              <a:gd name="connsiteY217" fmla="*/ 2850669 h 4730820"/>
              <a:gd name="connsiteX218" fmla="*/ 295259 w 4730820"/>
              <a:gd name="connsiteY218" fmla="*/ 2850669 h 4730820"/>
              <a:gd name="connsiteX219" fmla="*/ 266411 w 4730820"/>
              <a:gd name="connsiteY219" fmla="*/ 2852476 h 4730820"/>
              <a:gd name="connsiteX220" fmla="*/ 214940 w 4730820"/>
              <a:gd name="connsiteY220" fmla="*/ 2941627 h 4730820"/>
              <a:gd name="connsiteX221" fmla="*/ 304090 w 4730820"/>
              <a:gd name="connsiteY221" fmla="*/ 2993098 h 4730820"/>
              <a:gd name="connsiteX222" fmla="*/ 355561 w 4730820"/>
              <a:gd name="connsiteY222" fmla="*/ 2903947 h 4730820"/>
              <a:gd name="connsiteX223" fmla="*/ 295259 w 4730820"/>
              <a:gd name="connsiteY223" fmla="*/ 2850669 h 4730820"/>
              <a:gd name="connsiteX224" fmla="*/ 4393853 w 4730820"/>
              <a:gd name="connsiteY224" fmla="*/ 2443150 h 4730820"/>
              <a:gd name="connsiteX225" fmla="*/ 4388304 w 4730820"/>
              <a:gd name="connsiteY225" fmla="*/ 2560362 h 4730820"/>
              <a:gd name="connsiteX226" fmla="*/ 4360259 w 4730820"/>
              <a:gd name="connsiteY226" fmla="*/ 2754838 h 4730820"/>
              <a:gd name="connsiteX227" fmla="*/ 4345649 w 4730820"/>
              <a:gd name="connsiteY227" fmla="*/ 2814630 h 4730820"/>
              <a:gd name="connsiteX228" fmla="*/ 4370598 w 4730820"/>
              <a:gd name="connsiteY228" fmla="*/ 2792933 h 4730820"/>
              <a:gd name="connsiteX229" fmla="*/ 4484378 w 4730820"/>
              <a:gd name="connsiteY229" fmla="*/ 2777953 h 4730820"/>
              <a:gd name="connsiteX230" fmla="*/ 4575424 w 4730820"/>
              <a:gd name="connsiteY230" fmla="*/ 2847816 h 4730820"/>
              <a:gd name="connsiteX231" fmla="*/ 4576984 w 4730820"/>
              <a:gd name="connsiteY231" fmla="*/ 2852349 h 4730820"/>
              <a:gd name="connsiteX232" fmla="*/ 4589859 w 4730820"/>
              <a:gd name="connsiteY232" fmla="*/ 2799660 h 4730820"/>
              <a:gd name="connsiteX233" fmla="*/ 4621132 w 4730820"/>
              <a:gd name="connsiteY233" fmla="*/ 2582801 h 4730820"/>
              <a:gd name="connsiteX234" fmla="*/ 4626513 w 4730820"/>
              <a:gd name="connsiteY234" fmla="*/ 2469156 h 4730820"/>
              <a:gd name="connsiteX235" fmla="*/ 4624976 w 4730820"/>
              <a:gd name="connsiteY235" fmla="*/ 2471436 h 4730820"/>
              <a:gd name="connsiteX236" fmla="*/ 4518950 w 4730820"/>
              <a:gd name="connsiteY236" fmla="*/ 2515353 h 4730820"/>
              <a:gd name="connsiteX237" fmla="*/ 4412924 w 4730820"/>
              <a:gd name="connsiteY237" fmla="*/ 2471436 h 4730820"/>
              <a:gd name="connsiteX238" fmla="*/ 336967 w 4730820"/>
              <a:gd name="connsiteY238" fmla="*/ 2443150 h 4730820"/>
              <a:gd name="connsiteX239" fmla="*/ 317896 w 4730820"/>
              <a:gd name="connsiteY239" fmla="*/ 2471436 h 4730820"/>
              <a:gd name="connsiteX240" fmla="*/ 211870 w 4730820"/>
              <a:gd name="connsiteY240" fmla="*/ 2515353 h 4730820"/>
              <a:gd name="connsiteX241" fmla="*/ 105845 w 4730820"/>
              <a:gd name="connsiteY241" fmla="*/ 2471436 h 4730820"/>
              <a:gd name="connsiteX242" fmla="*/ 104307 w 4730820"/>
              <a:gd name="connsiteY242" fmla="*/ 2469156 h 4730820"/>
              <a:gd name="connsiteX243" fmla="*/ 109688 w 4730820"/>
              <a:gd name="connsiteY243" fmla="*/ 2582801 h 4730820"/>
              <a:gd name="connsiteX244" fmla="*/ 133076 w 4730820"/>
              <a:gd name="connsiteY244" fmla="*/ 2756826 h 4730820"/>
              <a:gd name="connsiteX245" fmla="*/ 153643 w 4730820"/>
              <a:gd name="connsiteY245" fmla="*/ 2852910 h 4730820"/>
              <a:gd name="connsiteX246" fmla="*/ 155396 w 4730820"/>
              <a:gd name="connsiteY246" fmla="*/ 2847816 h 4730820"/>
              <a:gd name="connsiteX247" fmla="*/ 246442 w 4730820"/>
              <a:gd name="connsiteY247" fmla="*/ 2777953 h 4730820"/>
              <a:gd name="connsiteX248" fmla="*/ 360222 w 4730820"/>
              <a:gd name="connsiteY248" fmla="*/ 2792933 h 4730820"/>
              <a:gd name="connsiteX249" fmla="*/ 384361 w 4730820"/>
              <a:gd name="connsiteY249" fmla="*/ 2813925 h 4730820"/>
              <a:gd name="connsiteX250" fmla="*/ 363491 w 4730820"/>
              <a:gd name="connsiteY250" fmla="*/ 2716425 h 4730820"/>
              <a:gd name="connsiteX251" fmla="*/ 342517 w 4730820"/>
              <a:gd name="connsiteY251" fmla="*/ 2560362 h 4730820"/>
              <a:gd name="connsiteX252" fmla="*/ 4296794 w 4730820"/>
              <a:gd name="connsiteY252" fmla="*/ 2386897 h 4730820"/>
              <a:gd name="connsiteX253" fmla="*/ 3746298 w 4730820"/>
              <a:gd name="connsiteY253" fmla="*/ 2937393 h 4730820"/>
              <a:gd name="connsiteX254" fmla="*/ 3746298 w 4730820"/>
              <a:gd name="connsiteY254" fmla="*/ 3715999 h 4730820"/>
              <a:gd name="connsiteX255" fmla="*/ 3856597 w 4730820"/>
              <a:gd name="connsiteY255" fmla="*/ 3594640 h 4730820"/>
              <a:gd name="connsiteX256" fmla="*/ 4287902 w 4730820"/>
              <a:gd name="connsiteY256" fmla="*/ 2562994 h 4730820"/>
              <a:gd name="connsiteX257" fmla="*/ 434026 w 4730820"/>
              <a:gd name="connsiteY257" fmla="*/ 2386897 h 4730820"/>
              <a:gd name="connsiteX258" fmla="*/ 442918 w 4730820"/>
              <a:gd name="connsiteY258" fmla="*/ 2562994 h 4730820"/>
              <a:gd name="connsiteX259" fmla="*/ 874223 w 4730820"/>
              <a:gd name="connsiteY259" fmla="*/ 3594640 h 4730820"/>
              <a:gd name="connsiteX260" fmla="*/ 984522 w 4730820"/>
              <a:gd name="connsiteY260" fmla="*/ 3715999 h 4730820"/>
              <a:gd name="connsiteX261" fmla="*/ 984522 w 4730820"/>
              <a:gd name="connsiteY261" fmla="*/ 2937393 h 4730820"/>
              <a:gd name="connsiteX262" fmla="*/ 4518950 w 4730820"/>
              <a:gd name="connsiteY262" fmla="*/ 2292619 h 4730820"/>
              <a:gd name="connsiteX263" fmla="*/ 4446159 w 4730820"/>
              <a:gd name="connsiteY263" fmla="*/ 2365410 h 4730820"/>
              <a:gd name="connsiteX264" fmla="*/ 4518950 w 4730820"/>
              <a:gd name="connsiteY264" fmla="*/ 2438201 h 4730820"/>
              <a:gd name="connsiteX265" fmla="*/ 4591741 w 4730820"/>
              <a:gd name="connsiteY265" fmla="*/ 2365410 h 4730820"/>
              <a:gd name="connsiteX266" fmla="*/ 4518950 w 4730820"/>
              <a:gd name="connsiteY266" fmla="*/ 2292619 h 4730820"/>
              <a:gd name="connsiteX267" fmla="*/ 211870 w 4730820"/>
              <a:gd name="connsiteY267" fmla="*/ 2292619 h 4730820"/>
              <a:gd name="connsiteX268" fmla="*/ 139079 w 4730820"/>
              <a:gd name="connsiteY268" fmla="*/ 2365410 h 4730820"/>
              <a:gd name="connsiteX269" fmla="*/ 211870 w 4730820"/>
              <a:gd name="connsiteY269" fmla="*/ 2438201 h 4730820"/>
              <a:gd name="connsiteX270" fmla="*/ 284661 w 4730820"/>
              <a:gd name="connsiteY270" fmla="*/ 2365410 h 4730820"/>
              <a:gd name="connsiteX271" fmla="*/ 211870 w 4730820"/>
              <a:gd name="connsiteY271" fmla="*/ 2292619 h 4730820"/>
              <a:gd name="connsiteX272" fmla="*/ 3746298 w 4730820"/>
              <a:gd name="connsiteY272" fmla="*/ 1954266 h 4730820"/>
              <a:gd name="connsiteX273" fmla="*/ 3746298 w 4730820"/>
              <a:gd name="connsiteY273" fmla="*/ 2776554 h 4730820"/>
              <a:gd name="connsiteX274" fmla="*/ 4157442 w 4730820"/>
              <a:gd name="connsiteY274" fmla="*/ 2365410 h 4730820"/>
              <a:gd name="connsiteX275" fmla="*/ 984522 w 4730820"/>
              <a:gd name="connsiteY275" fmla="*/ 1954266 h 4730820"/>
              <a:gd name="connsiteX276" fmla="*/ 573378 w 4730820"/>
              <a:gd name="connsiteY276" fmla="*/ 2365410 h 4730820"/>
              <a:gd name="connsiteX277" fmla="*/ 984522 w 4730820"/>
              <a:gd name="connsiteY277" fmla="*/ 2776554 h 4730820"/>
              <a:gd name="connsiteX278" fmla="*/ 153753 w 4730820"/>
              <a:gd name="connsiteY278" fmla="*/ 1878229 h 4730820"/>
              <a:gd name="connsiteX279" fmla="*/ 140108 w 4730820"/>
              <a:gd name="connsiteY279" fmla="*/ 1935581 h 4730820"/>
              <a:gd name="connsiteX280" fmla="*/ 111094 w 4730820"/>
              <a:gd name="connsiteY280" fmla="*/ 2133723 h 4730820"/>
              <a:gd name="connsiteX281" fmla="*/ 104660 w 4730820"/>
              <a:gd name="connsiteY281" fmla="*/ 2261141 h 4730820"/>
              <a:gd name="connsiteX282" fmla="*/ 105845 w 4730820"/>
              <a:gd name="connsiteY282" fmla="*/ 2259385 h 4730820"/>
              <a:gd name="connsiteX283" fmla="*/ 211870 w 4730820"/>
              <a:gd name="connsiteY283" fmla="*/ 2215467 h 4730820"/>
              <a:gd name="connsiteX284" fmla="*/ 317896 w 4730820"/>
              <a:gd name="connsiteY284" fmla="*/ 2259385 h 4730820"/>
              <a:gd name="connsiteX285" fmla="*/ 337195 w 4730820"/>
              <a:gd name="connsiteY285" fmla="*/ 2288009 h 4730820"/>
              <a:gd name="connsiteX286" fmla="*/ 343778 w 4730820"/>
              <a:gd name="connsiteY286" fmla="*/ 2157637 h 4730820"/>
              <a:gd name="connsiteX287" fmla="*/ 367588 w 4730820"/>
              <a:gd name="connsiteY287" fmla="*/ 1991634 h 4730820"/>
              <a:gd name="connsiteX288" fmla="*/ 384758 w 4730820"/>
              <a:gd name="connsiteY288" fmla="*/ 1916550 h 4730820"/>
              <a:gd name="connsiteX289" fmla="*/ 360222 w 4730820"/>
              <a:gd name="connsiteY289" fmla="*/ 1937888 h 4730820"/>
              <a:gd name="connsiteX290" fmla="*/ 246442 w 4730820"/>
              <a:gd name="connsiteY290" fmla="*/ 1952867 h 4730820"/>
              <a:gd name="connsiteX291" fmla="*/ 155396 w 4730820"/>
              <a:gd name="connsiteY291" fmla="*/ 1883005 h 4730820"/>
              <a:gd name="connsiteX292" fmla="*/ 4577386 w 4730820"/>
              <a:gd name="connsiteY292" fmla="*/ 1877303 h 4730820"/>
              <a:gd name="connsiteX293" fmla="*/ 4575424 w 4730820"/>
              <a:gd name="connsiteY293" fmla="*/ 1883005 h 4730820"/>
              <a:gd name="connsiteX294" fmla="*/ 4484378 w 4730820"/>
              <a:gd name="connsiteY294" fmla="*/ 1952867 h 4730820"/>
              <a:gd name="connsiteX295" fmla="*/ 4370598 w 4730820"/>
              <a:gd name="connsiteY295" fmla="*/ 1937888 h 4730820"/>
              <a:gd name="connsiteX296" fmla="*/ 4346063 w 4730820"/>
              <a:gd name="connsiteY296" fmla="*/ 1916550 h 4730820"/>
              <a:gd name="connsiteX297" fmla="*/ 4363232 w 4730820"/>
              <a:gd name="connsiteY297" fmla="*/ 1991634 h 4730820"/>
              <a:gd name="connsiteX298" fmla="*/ 4387042 w 4730820"/>
              <a:gd name="connsiteY298" fmla="*/ 2157637 h 4730820"/>
              <a:gd name="connsiteX299" fmla="*/ 4393626 w 4730820"/>
              <a:gd name="connsiteY299" fmla="*/ 2288008 h 4730820"/>
              <a:gd name="connsiteX300" fmla="*/ 4412924 w 4730820"/>
              <a:gd name="connsiteY300" fmla="*/ 2259385 h 4730820"/>
              <a:gd name="connsiteX301" fmla="*/ 4518950 w 4730820"/>
              <a:gd name="connsiteY301" fmla="*/ 2215467 h 4730820"/>
              <a:gd name="connsiteX302" fmla="*/ 4624976 w 4730820"/>
              <a:gd name="connsiteY302" fmla="*/ 2259385 h 4730820"/>
              <a:gd name="connsiteX303" fmla="*/ 4626160 w 4730820"/>
              <a:gd name="connsiteY303" fmla="*/ 2261141 h 4730820"/>
              <a:gd name="connsiteX304" fmla="*/ 4619726 w 4730820"/>
              <a:gd name="connsiteY304" fmla="*/ 2133723 h 4730820"/>
              <a:gd name="connsiteX305" fmla="*/ 4597877 w 4730820"/>
              <a:gd name="connsiteY305" fmla="*/ 1974758 h 4730820"/>
              <a:gd name="connsiteX306" fmla="*/ 2365410 w 4730820"/>
              <a:gd name="connsiteY306" fmla="*/ 1831803 h 4730820"/>
              <a:gd name="connsiteX307" fmla="*/ 1831803 w 4730820"/>
              <a:gd name="connsiteY307" fmla="*/ 2365410 h 4730820"/>
              <a:gd name="connsiteX308" fmla="*/ 2365410 w 4730820"/>
              <a:gd name="connsiteY308" fmla="*/ 2899017 h 4730820"/>
              <a:gd name="connsiteX309" fmla="*/ 2899017 w 4730820"/>
              <a:gd name="connsiteY309" fmla="*/ 2365410 h 4730820"/>
              <a:gd name="connsiteX310" fmla="*/ 2365410 w 4730820"/>
              <a:gd name="connsiteY310" fmla="*/ 1831803 h 4730820"/>
              <a:gd name="connsiteX311" fmla="*/ 2365410 w 4730820"/>
              <a:gd name="connsiteY311" fmla="*/ 1761345 h 4730820"/>
              <a:gd name="connsiteX312" fmla="*/ 2969475 w 4730820"/>
              <a:gd name="connsiteY312" fmla="*/ 2365410 h 4730820"/>
              <a:gd name="connsiteX313" fmla="*/ 2365410 w 4730820"/>
              <a:gd name="connsiteY313" fmla="*/ 2969475 h 4730820"/>
              <a:gd name="connsiteX314" fmla="*/ 1761345 w 4730820"/>
              <a:gd name="connsiteY314" fmla="*/ 2365410 h 4730820"/>
              <a:gd name="connsiteX315" fmla="*/ 2365410 w 4730820"/>
              <a:gd name="connsiteY315" fmla="*/ 1761345 h 4730820"/>
              <a:gd name="connsiteX316" fmla="*/ 4455578 w 4730820"/>
              <a:gd name="connsiteY316" fmla="*/ 1735915 h 4730820"/>
              <a:gd name="connsiteX317" fmla="*/ 4426730 w 4730820"/>
              <a:gd name="connsiteY317" fmla="*/ 1737722 h 4730820"/>
              <a:gd name="connsiteX318" fmla="*/ 4375259 w 4730820"/>
              <a:gd name="connsiteY318" fmla="*/ 1826873 h 4730820"/>
              <a:gd name="connsiteX319" fmla="*/ 4464410 w 4730820"/>
              <a:gd name="connsiteY319" fmla="*/ 1878344 h 4730820"/>
              <a:gd name="connsiteX320" fmla="*/ 4515881 w 4730820"/>
              <a:gd name="connsiteY320" fmla="*/ 1789193 h 4730820"/>
              <a:gd name="connsiteX321" fmla="*/ 4455578 w 4730820"/>
              <a:gd name="connsiteY321" fmla="*/ 1735915 h 4730820"/>
              <a:gd name="connsiteX322" fmla="*/ 275241 w 4730820"/>
              <a:gd name="connsiteY322" fmla="*/ 1735915 h 4730820"/>
              <a:gd name="connsiteX323" fmla="*/ 214940 w 4730820"/>
              <a:gd name="connsiteY323" fmla="*/ 1789193 h 4730820"/>
              <a:gd name="connsiteX324" fmla="*/ 266411 w 4730820"/>
              <a:gd name="connsiteY324" fmla="*/ 1878344 h 4730820"/>
              <a:gd name="connsiteX325" fmla="*/ 355561 w 4730820"/>
              <a:gd name="connsiteY325" fmla="*/ 1826873 h 4730820"/>
              <a:gd name="connsiteX326" fmla="*/ 304090 w 4730820"/>
              <a:gd name="connsiteY326" fmla="*/ 1737722 h 4730820"/>
              <a:gd name="connsiteX327" fmla="*/ 275241 w 4730820"/>
              <a:gd name="connsiteY327" fmla="*/ 1735915 h 4730820"/>
              <a:gd name="connsiteX328" fmla="*/ 2365410 w 4730820"/>
              <a:gd name="connsiteY328" fmla="*/ 1465434 h 4730820"/>
              <a:gd name="connsiteX329" fmla="*/ 1465434 w 4730820"/>
              <a:gd name="connsiteY329" fmla="*/ 2365410 h 4730820"/>
              <a:gd name="connsiteX330" fmla="*/ 2365410 w 4730820"/>
              <a:gd name="connsiteY330" fmla="*/ 3265386 h 4730820"/>
              <a:gd name="connsiteX331" fmla="*/ 3265386 w 4730820"/>
              <a:gd name="connsiteY331" fmla="*/ 2365410 h 4730820"/>
              <a:gd name="connsiteX332" fmla="*/ 2365410 w 4730820"/>
              <a:gd name="connsiteY332" fmla="*/ 1465434 h 4730820"/>
              <a:gd name="connsiteX333" fmla="*/ 2365410 w 4730820"/>
              <a:gd name="connsiteY333" fmla="*/ 1346600 h 4730820"/>
              <a:gd name="connsiteX334" fmla="*/ 3384220 w 4730820"/>
              <a:gd name="connsiteY334" fmla="*/ 2365410 h 4730820"/>
              <a:gd name="connsiteX335" fmla="*/ 2365410 w 4730820"/>
              <a:gd name="connsiteY335" fmla="*/ 3384220 h 4730820"/>
              <a:gd name="connsiteX336" fmla="*/ 1346600 w 4730820"/>
              <a:gd name="connsiteY336" fmla="*/ 2365410 h 4730820"/>
              <a:gd name="connsiteX337" fmla="*/ 2365410 w 4730820"/>
              <a:gd name="connsiteY337" fmla="*/ 1346600 h 4730820"/>
              <a:gd name="connsiteX338" fmla="*/ 355137 w 4730820"/>
              <a:gd name="connsiteY338" fmla="*/ 1321428 h 4730820"/>
              <a:gd name="connsiteX339" fmla="*/ 324343 w 4730820"/>
              <a:gd name="connsiteY339" fmla="*/ 1379905 h 4730820"/>
              <a:gd name="connsiteX340" fmla="*/ 247505 w 4730820"/>
              <a:gd name="connsiteY340" fmla="*/ 1557898 h 4730820"/>
              <a:gd name="connsiteX341" fmla="*/ 206390 w 4730820"/>
              <a:gd name="connsiteY341" fmla="*/ 1681561 h 4730820"/>
              <a:gd name="connsiteX342" fmla="*/ 210279 w 4730820"/>
              <a:gd name="connsiteY342" fmla="*/ 1678179 h 4730820"/>
              <a:gd name="connsiteX343" fmla="*/ 324058 w 4730820"/>
              <a:gd name="connsiteY343" fmla="*/ 1663199 h 4730820"/>
              <a:gd name="connsiteX344" fmla="*/ 415105 w 4730820"/>
              <a:gd name="connsiteY344" fmla="*/ 1733062 h 4730820"/>
              <a:gd name="connsiteX345" fmla="*/ 425597 w 4730820"/>
              <a:gd name="connsiteY345" fmla="*/ 1763554 h 4730820"/>
              <a:gd name="connsiteX346" fmla="*/ 453938 w 4730820"/>
              <a:gd name="connsiteY346" fmla="*/ 1673999 h 4730820"/>
              <a:gd name="connsiteX347" fmla="*/ 515350 w 4730820"/>
              <a:gd name="connsiteY347" fmla="*/ 1523495 h 4730820"/>
              <a:gd name="connsiteX348" fmla="*/ 567871 w 4730820"/>
              <a:gd name="connsiteY348" fmla="*/ 1419482 h 4730820"/>
              <a:gd name="connsiteX349" fmla="*/ 539198 w 4730820"/>
              <a:gd name="connsiteY349" fmla="*/ 1433474 h 4730820"/>
              <a:gd name="connsiteX350" fmla="*/ 425419 w 4730820"/>
              <a:gd name="connsiteY350" fmla="*/ 1418495 h 4730820"/>
              <a:gd name="connsiteX351" fmla="*/ 355557 w 4730820"/>
              <a:gd name="connsiteY351" fmla="*/ 1327448 h 4730820"/>
              <a:gd name="connsiteX352" fmla="*/ 4375803 w 4730820"/>
              <a:gd name="connsiteY352" fmla="*/ 1319717 h 4730820"/>
              <a:gd name="connsiteX353" fmla="*/ 4375264 w 4730820"/>
              <a:gd name="connsiteY353" fmla="*/ 1327448 h 4730820"/>
              <a:gd name="connsiteX354" fmla="*/ 4305402 w 4730820"/>
              <a:gd name="connsiteY354" fmla="*/ 1418495 h 4730820"/>
              <a:gd name="connsiteX355" fmla="*/ 4191622 w 4730820"/>
              <a:gd name="connsiteY355" fmla="*/ 1433474 h 4730820"/>
              <a:gd name="connsiteX356" fmla="*/ 4161309 w 4730820"/>
              <a:gd name="connsiteY356" fmla="*/ 1418682 h 4730820"/>
              <a:gd name="connsiteX357" fmla="*/ 4198314 w 4730820"/>
              <a:gd name="connsiteY357" fmla="*/ 1486831 h 4730820"/>
              <a:gd name="connsiteX358" fmla="*/ 4276883 w 4730820"/>
              <a:gd name="connsiteY358" fmla="*/ 1673999 h 4730820"/>
              <a:gd name="connsiteX359" fmla="*/ 4305223 w 4730820"/>
              <a:gd name="connsiteY359" fmla="*/ 1763554 h 4730820"/>
              <a:gd name="connsiteX360" fmla="*/ 4315716 w 4730820"/>
              <a:gd name="connsiteY360" fmla="*/ 1733062 h 4730820"/>
              <a:gd name="connsiteX361" fmla="*/ 4406762 w 4730820"/>
              <a:gd name="connsiteY361" fmla="*/ 1663199 h 4730820"/>
              <a:gd name="connsiteX362" fmla="*/ 4520541 w 4730820"/>
              <a:gd name="connsiteY362" fmla="*/ 1678179 h 4730820"/>
              <a:gd name="connsiteX363" fmla="*/ 4526452 w 4730820"/>
              <a:gd name="connsiteY363" fmla="*/ 1683319 h 4730820"/>
              <a:gd name="connsiteX364" fmla="*/ 4522186 w 4730820"/>
              <a:gd name="connsiteY364" fmla="*/ 1668338 h 4730820"/>
              <a:gd name="connsiteX365" fmla="*/ 4454356 w 4730820"/>
              <a:gd name="connsiteY365" fmla="*/ 1485758 h 4730820"/>
              <a:gd name="connsiteX366" fmla="*/ 4221432 w 4730820"/>
              <a:gd name="connsiteY366" fmla="*/ 1216389 h 4730820"/>
              <a:gd name="connsiteX367" fmla="*/ 4194034 w 4730820"/>
              <a:gd name="connsiteY367" fmla="*/ 1225601 h 4730820"/>
              <a:gd name="connsiteX368" fmla="*/ 4167391 w 4730820"/>
              <a:gd name="connsiteY368" fmla="*/ 1325036 h 4730820"/>
              <a:gd name="connsiteX369" fmla="*/ 4266826 w 4730820"/>
              <a:gd name="connsiteY369" fmla="*/ 1351679 h 4730820"/>
              <a:gd name="connsiteX370" fmla="*/ 4293469 w 4730820"/>
              <a:gd name="connsiteY370" fmla="*/ 1252245 h 4730820"/>
              <a:gd name="connsiteX371" fmla="*/ 4221432 w 4730820"/>
              <a:gd name="connsiteY371" fmla="*/ 1216389 h 4730820"/>
              <a:gd name="connsiteX372" fmla="*/ 509388 w 4730820"/>
              <a:gd name="connsiteY372" fmla="*/ 1216389 h 4730820"/>
              <a:gd name="connsiteX373" fmla="*/ 437351 w 4730820"/>
              <a:gd name="connsiteY373" fmla="*/ 1252245 h 4730820"/>
              <a:gd name="connsiteX374" fmla="*/ 463995 w 4730820"/>
              <a:gd name="connsiteY374" fmla="*/ 1351679 h 4730820"/>
              <a:gd name="connsiteX375" fmla="*/ 563429 w 4730820"/>
              <a:gd name="connsiteY375" fmla="*/ 1325036 h 4730820"/>
              <a:gd name="connsiteX376" fmla="*/ 536786 w 4730820"/>
              <a:gd name="connsiteY376" fmla="*/ 1225601 h 4730820"/>
              <a:gd name="connsiteX377" fmla="*/ 509388 w 4730820"/>
              <a:gd name="connsiteY377" fmla="*/ 1216389 h 4730820"/>
              <a:gd name="connsiteX378" fmla="*/ 3051123 w 4730820"/>
              <a:gd name="connsiteY378" fmla="*/ 1098252 h 4730820"/>
              <a:gd name="connsiteX379" fmla="*/ 3632568 w 4730820"/>
              <a:gd name="connsiteY379" fmla="*/ 1679697 h 4730820"/>
              <a:gd name="connsiteX380" fmla="*/ 3632568 w 4730820"/>
              <a:gd name="connsiteY380" fmla="*/ 1098252 h 4730820"/>
              <a:gd name="connsiteX381" fmla="*/ 1840536 w 4730820"/>
              <a:gd name="connsiteY381" fmla="*/ 1098252 h 4730820"/>
              <a:gd name="connsiteX382" fmla="*/ 1098252 w 4730820"/>
              <a:gd name="connsiteY382" fmla="*/ 1840536 h 4730820"/>
              <a:gd name="connsiteX383" fmla="*/ 1098252 w 4730820"/>
              <a:gd name="connsiteY383" fmla="*/ 2890284 h 4730820"/>
              <a:gd name="connsiteX384" fmla="*/ 1840536 w 4730820"/>
              <a:gd name="connsiteY384" fmla="*/ 3632568 h 4730820"/>
              <a:gd name="connsiteX385" fmla="*/ 2890284 w 4730820"/>
              <a:gd name="connsiteY385" fmla="*/ 3632568 h 4730820"/>
              <a:gd name="connsiteX386" fmla="*/ 3632568 w 4730820"/>
              <a:gd name="connsiteY386" fmla="*/ 2890284 h 4730820"/>
              <a:gd name="connsiteX387" fmla="*/ 3632568 w 4730820"/>
              <a:gd name="connsiteY387" fmla="*/ 1840536 h 4730820"/>
              <a:gd name="connsiteX388" fmla="*/ 2890284 w 4730820"/>
              <a:gd name="connsiteY388" fmla="*/ 1098252 h 4730820"/>
              <a:gd name="connsiteX389" fmla="*/ 1098252 w 4730820"/>
              <a:gd name="connsiteY389" fmla="*/ 1098252 h 4730820"/>
              <a:gd name="connsiteX390" fmla="*/ 1098252 w 4730820"/>
              <a:gd name="connsiteY390" fmla="*/ 1679698 h 4730820"/>
              <a:gd name="connsiteX391" fmla="*/ 1679698 w 4730820"/>
              <a:gd name="connsiteY391" fmla="*/ 1098252 h 4730820"/>
              <a:gd name="connsiteX392" fmla="*/ 3746298 w 4730820"/>
              <a:gd name="connsiteY392" fmla="*/ 1014821 h 4730820"/>
              <a:gd name="connsiteX393" fmla="*/ 3746298 w 4730820"/>
              <a:gd name="connsiteY393" fmla="*/ 1793427 h 4730820"/>
              <a:gd name="connsiteX394" fmla="*/ 4296794 w 4730820"/>
              <a:gd name="connsiteY394" fmla="*/ 2343923 h 4730820"/>
              <a:gd name="connsiteX395" fmla="*/ 4287902 w 4730820"/>
              <a:gd name="connsiteY395" fmla="*/ 2167826 h 4730820"/>
              <a:gd name="connsiteX396" fmla="*/ 3856597 w 4730820"/>
              <a:gd name="connsiteY396" fmla="*/ 1136181 h 4730820"/>
              <a:gd name="connsiteX397" fmla="*/ 984522 w 4730820"/>
              <a:gd name="connsiteY397" fmla="*/ 1014821 h 4730820"/>
              <a:gd name="connsiteX398" fmla="*/ 874223 w 4730820"/>
              <a:gd name="connsiteY398" fmla="*/ 1136181 h 4730820"/>
              <a:gd name="connsiteX399" fmla="*/ 442918 w 4730820"/>
              <a:gd name="connsiteY399" fmla="*/ 2167826 h 4730820"/>
              <a:gd name="connsiteX400" fmla="*/ 434026 w 4730820"/>
              <a:gd name="connsiteY400" fmla="*/ 2343924 h 4730820"/>
              <a:gd name="connsiteX401" fmla="*/ 984522 w 4730820"/>
              <a:gd name="connsiteY401" fmla="*/ 1793428 h 4730820"/>
              <a:gd name="connsiteX402" fmla="*/ 4036756 w 4730820"/>
              <a:gd name="connsiteY402" fmla="*/ 835537 h 4730820"/>
              <a:gd name="connsiteX403" fmla="*/ 4038136 w 4730820"/>
              <a:gd name="connsiteY403" fmla="*/ 842627 h 4730820"/>
              <a:gd name="connsiteX404" fmla="*/ 3994219 w 4730820"/>
              <a:gd name="connsiteY404" fmla="*/ 948653 h 4730820"/>
              <a:gd name="connsiteX405" fmla="*/ 3888193 w 4730820"/>
              <a:gd name="connsiteY405" fmla="*/ 992570 h 4730820"/>
              <a:gd name="connsiteX406" fmla="*/ 3858018 w 4730820"/>
              <a:gd name="connsiteY406" fmla="*/ 986698 h 4730820"/>
              <a:gd name="connsiteX407" fmla="*/ 3861398 w 4730820"/>
              <a:gd name="connsiteY407" fmla="*/ 990059 h 4730820"/>
              <a:gd name="connsiteX408" fmla="*/ 3989470 w 4730820"/>
              <a:gd name="connsiteY408" fmla="*/ 1143759 h 4730820"/>
              <a:gd name="connsiteX409" fmla="*/ 4083351 w 4730820"/>
              <a:gd name="connsiteY409" fmla="*/ 1282039 h 4730820"/>
              <a:gd name="connsiteX410" fmla="*/ 4085596 w 4730820"/>
              <a:gd name="connsiteY410" fmla="*/ 1249832 h 4730820"/>
              <a:gd name="connsiteX411" fmla="*/ 4155458 w 4730820"/>
              <a:gd name="connsiteY411" fmla="*/ 1158786 h 4730820"/>
              <a:gd name="connsiteX412" fmla="*/ 4269238 w 4730820"/>
              <a:gd name="connsiteY412" fmla="*/ 1143806 h 4730820"/>
              <a:gd name="connsiteX413" fmla="*/ 4276356 w 4730820"/>
              <a:gd name="connsiteY413" fmla="*/ 1147280 h 4730820"/>
              <a:gd name="connsiteX414" fmla="*/ 4274895 w 4730820"/>
              <a:gd name="connsiteY414" fmla="*/ 1144770 h 4730820"/>
              <a:gd name="connsiteX415" fmla="*/ 4164809 w 4730820"/>
              <a:gd name="connsiteY415" fmla="*/ 987907 h 4730820"/>
              <a:gd name="connsiteX416" fmla="*/ 694064 w 4730820"/>
              <a:gd name="connsiteY416" fmla="*/ 835537 h 4730820"/>
              <a:gd name="connsiteX417" fmla="*/ 566012 w 4730820"/>
              <a:gd name="connsiteY417" fmla="*/ 987907 h 4730820"/>
              <a:gd name="connsiteX418" fmla="*/ 476903 w 4730820"/>
              <a:gd name="connsiteY418" fmla="*/ 1112625 h 4730820"/>
              <a:gd name="connsiteX419" fmla="*/ 455981 w 4730820"/>
              <a:gd name="connsiteY419" fmla="*/ 1146540 h 4730820"/>
              <a:gd name="connsiteX420" fmla="*/ 461582 w 4730820"/>
              <a:gd name="connsiteY420" fmla="*/ 1143806 h 4730820"/>
              <a:gd name="connsiteX421" fmla="*/ 575362 w 4730820"/>
              <a:gd name="connsiteY421" fmla="*/ 1158786 h 4730820"/>
              <a:gd name="connsiteX422" fmla="*/ 645224 w 4730820"/>
              <a:gd name="connsiteY422" fmla="*/ 1249832 h 4730820"/>
              <a:gd name="connsiteX423" fmla="*/ 647463 w 4730820"/>
              <a:gd name="connsiteY423" fmla="*/ 1281937 h 4730820"/>
              <a:gd name="connsiteX424" fmla="*/ 671829 w 4730820"/>
              <a:gd name="connsiteY424" fmla="*/ 1241933 h 4730820"/>
              <a:gd name="connsiteX425" fmla="*/ 869422 w 4730820"/>
              <a:gd name="connsiteY425" fmla="*/ 990059 h 4730820"/>
              <a:gd name="connsiteX426" fmla="*/ 872803 w 4730820"/>
              <a:gd name="connsiteY426" fmla="*/ 986698 h 4730820"/>
              <a:gd name="connsiteX427" fmla="*/ 842627 w 4730820"/>
              <a:gd name="connsiteY427" fmla="*/ 992570 h 4730820"/>
              <a:gd name="connsiteX428" fmla="*/ 736602 w 4730820"/>
              <a:gd name="connsiteY428" fmla="*/ 948653 h 4730820"/>
              <a:gd name="connsiteX429" fmla="*/ 692684 w 4730820"/>
              <a:gd name="connsiteY429" fmla="*/ 842627 h 4730820"/>
              <a:gd name="connsiteX430" fmla="*/ 3888193 w 4730820"/>
              <a:gd name="connsiteY430" fmla="*/ 769836 h 4730820"/>
              <a:gd name="connsiteX431" fmla="*/ 3836722 w 4730820"/>
              <a:gd name="connsiteY431" fmla="*/ 791156 h 4730820"/>
              <a:gd name="connsiteX432" fmla="*/ 3836722 w 4730820"/>
              <a:gd name="connsiteY432" fmla="*/ 894098 h 4730820"/>
              <a:gd name="connsiteX433" fmla="*/ 3939664 w 4730820"/>
              <a:gd name="connsiteY433" fmla="*/ 894098 h 4730820"/>
              <a:gd name="connsiteX434" fmla="*/ 3939664 w 4730820"/>
              <a:gd name="connsiteY434" fmla="*/ 791156 h 4730820"/>
              <a:gd name="connsiteX435" fmla="*/ 3888193 w 4730820"/>
              <a:gd name="connsiteY435" fmla="*/ 769836 h 4730820"/>
              <a:gd name="connsiteX436" fmla="*/ 842627 w 4730820"/>
              <a:gd name="connsiteY436" fmla="*/ 769836 h 4730820"/>
              <a:gd name="connsiteX437" fmla="*/ 791156 w 4730820"/>
              <a:gd name="connsiteY437" fmla="*/ 791156 h 4730820"/>
              <a:gd name="connsiteX438" fmla="*/ 791156 w 4730820"/>
              <a:gd name="connsiteY438" fmla="*/ 894098 h 4730820"/>
              <a:gd name="connsiteX439" fmla="*/ 894098 w 4730820"/>
              <a:gd name="connsiteY439" fmla="*/ 894098 h 4730820"/>
              <a:gd name="connsiteX440" fmla="*/ 894098 w 4730820"/>
              <a:gd name="connsiteY440" fmla="*/ 791156 h 4730820"/>
              <a:gd name="connsiteX441" fmla="*/ 842627 w 4730820"/>
              <a:gd name="connsiteY441" fmla="*/ 769836 h 4730820"/>
              <a:gd name="connsiteX442" fmla="*/ 2365410 w 4730820"/>
              <a:gd name="connsiteY442" fmla="*/ 573378 h 4730820"/>
              <a:gd name="connsiteX443" fmla="*/ 1954266 w 4730820"/>
              <a:gd name="connsiteY443" fmla="*/ 984522 h 4730820"/>
              <a:gd name="connsiteX444" fmla="*/ 2776554 w 4730820"/>
              <a:gd name="connsiteY444" fmla="*/ 984522 h 4730820"/>
              <a:gd name="connsiteX445" fmla="*/ 3584270 w 4730820"/>
              <a:gd name="connsiteY445" fmla="*/ 455959 h 4730820"/>
              <a:gd name="connsiteX446" fmla="*/ 3587014 w 4730820"/>
              <a:gd name="connsiteY446" fmla="*/ 461582 h 4730820"/>
              <a:gd name="connsiteX447" fmla="*/ 3572034 w 4730820"/>
              <a:gd name="connsiteY447" fmla="*/ 575362 h 4730820"/>
              <a:gd name="connsiteX448" fmla="*/ 3480988 w 4730820"/>
              <a:gd name="connsiteY448" fmla="*/ 645224 h 4730820"/>
              <a:gd name="connsiteX449" fmla="*/ 3450219 w 4730820"/>
              <a:gd name="connsiteY449" fmla="*/ 647369 h 4730820"/>
              <a:gd name="connsiteX450" fmla="*/ 3591019 w 4730820"/>
              <a:gd name="connsiteY450" fmla="*/ 744340 h 4730820"/>
              <a:gd name="connsiteX451" fmla="*/ 3731764 w 4730820"/>
              <a:gd name="connsiteY451" fmla="*/ 861195 h 4730820"/>
              <a:gd name="connsiteX452" fmla="*/ 3744285 w 4730820"/>
              <a:gd name="connsiteY452" fmla="*/ 873641 h 4730820"/>
              <a:gd name="connsiteX453" fmla="*/ 3738250 w 4730820"/>
              <a:gd name="connsiteY453" fmla="*/ 842627 h 4730820"/>
              <a:gd name="connsiteX454" fmla="*/ 3782167 w 4730820"/>
              <a:gd name="connsiteY454" fmla="*/ 736601 h 4730820"/>
              <a:gd name="connsiteX455" fmla="*/ 3888193 w 4730820"/>
              <a:gd name="connsiteY455" fmla="*/ 692684 h 4730820"/>
              <a:gd name="connsiteX456" fmla="*/ 3895009 w 4730820"/>
              <a:gd name="connsiteY456" fmla="*/ 694010 h 4730820"/>
              <a:gd name="connsiteX457" fmla="*/ 3889027 w 4730820"/>
              <a:gd name="connsiteY457" fmla="*/ 688065 h 4730820"/>
              <a:gd name="connsiteX458" fmla="*/ 3732083 w 4730820"/>
              <a:gd name="connsiteY458" fmla="*/ 557760 h 4730820"/>
              <a:gd name="connsiteX459" fmla="*/ 1146550 w 4730820"/>
              <a:gd name="connsiteY459" fmla="*/ 455959 h 4730820"/>
              <a:gd name="connsiteX460" fmla="*/ 998737 w 4730820"/>
              <a:gd name="connsiteY460" fmla="*/ 557760 h 4730820"/>
              <a:gd name="connsiteX461" fmla="*/ 841793 w 4730820"/>
              <a:gd name="connsiteY461" fmla="*/ 688065 h 4730820"/>
              <a:gd name="connsiteX462" fmla="*/ 835812 w 4730820"/>
              <a:gd name="connsiteY462" fmla="*/ 694010 h 4730820"/>
              <a:gd name="connsiteX463" fmla="*/ 842627 w 4730820"/>
              <a:gd name="connsiteY463" fmla="*/ 692684 h 4730820"/>
              <a:gd name="connsiteX464" fmla="*/ 948653 w 4730820"/>
              <a:gd name="connsiteY464" fmla="*/ 736601 h 4730820"/>
              <a:gd name="connsiteX465" fmla="*/ 992570 w 4730820"/>
              <a:gd name="connsiteY465" fmla="*/ 842627 h 4730820"/>
              <a:gd name="connsiteX466" fmla="*/ 986535 w 4730820"/>
              <a:gd name="connsiteY466" fmla="*/ 873642 h 4730820"/>
              <a:gd name="connsiteX467" fmla="*/ 999056 w 4730820"/>
              <a:gd name="connsiteY467" fmla="*/ 861195 h 4730820"/>
              <a:gd name="connsiteX468" fmla="*/ 1139801 w 4730820"/>
              <a:gd name="connsiteY468" fmla="*/ 744340 h 4730820"/>
              <a:gd name="connsiteX469" fmla="*/ 1280601 w 4730820"/>
              <a:gd name="connsiteY469" fmla="*/ 647369 h 4730820"/>
              <a:gd name="connsiteX470" fmla="*/ 1249832 w 4730820"/>
              <a:gd name="connsiteY470" fmla="*/ 645224 h 4730820"/>
              <a:gd name="connsiteX471" fmla="*/ 1158786 w 4730820"/>
              <a:gd name="connsiteY471" fmla="*/ 575362 h 4730820"/>
              <a:gd name="connsiteX472" fmla="*/ 1143807 w 4730820"/>
              <a:gd name="connsiteY472" fmla="*/ 461582 h 4730820"/>
              <a:gd name="connsiteX473" fmla="*/ 2386897 w 4730820"/>
              <a:gd name="connsiteY473" fmla="*/ 434026 h 4730820"/>
              <a:gd name="connsiteX474" fmla="*/ 2937393 w 4730820"/>
              <a:gd name="connsiteY474" fmla="*/ 984522 h 4730820"/>
              <a:gd name="connsiteX475" fmla="*/ 3715999 w 4730820"/>
              <a:gd name="connsiteY475" fmla="*/ 984522 h 4730820"/>
              <a:gd name="connsiteX476" fmla="*/ 3594640 w 4730820"/>
              <a:gd name="connsiteY476" fmla="*/ 874223 h 4730820"/>
              <a:gd name="connsiteX477" fmla="*/ 2562994 w 4730820"/>
              <a:gd name="connsiteY477" fmla="*/ 442918 h 4730820"/>
              <a:gd name="connsiteX478" fmla="*/ 2343924 w 4730820"/>
              <a:gd name="connsiteY478" fmla="*/ 434026 h 4730820"/>
              <a:gd name="connsiteX479" fmla="*/ 2167827 w 4730820"/>
              <a:gd name="connsiteY479" fmla="*/ 442918 h 4730820"/>
              <a:gd name="connsiteX480" fmla="*/ 1136181 w 4730820"/>
              <a:gd name="connsiteY480" fmla="*/ 874223 h 4730820"/>
              <a:gd name="connsiteX481" fmla="*/ 1014821 w 4730820"/>
              <a:gd name="connsiteY481" fmla="*/ 984522 h 4730820"/>
              <a:gd name="connsiteX482" fmla="*/ 1793428 w 4730820"/>
              <a:gd name="connsiteY482" fmla="*/ 984522 h 4730820"/>
              <a:gd name="connsiteX483" fmla="*/ 3451178 w 4730820"/>
              <a:gd name="connsiteY483" fmla="*/ 428138 h 4730820"/>
              <a:gd name="connsiteX484" fmla="*/ 3379141 w 4730820"/>
              <a:gd name="connsiteY484" fmla="*/ 463995 h 4730820"/>
              <a:gd name="connsiteX485" fmla="*/ 3405784 w 4730820"/>
              <a:gd name="connsiteY485" fmla="*/ 563429 h 4730820"/>
              <a:gd name="connsiteX486" fmla="*/ 3505219 w 4730820"/>
              <a:gd name="connsiteY486" fmla="*/ 536786 h 4730820"/>
              <a:gd name="connsiteX487" fmla="*/ 3478576 w 4730820"/>
              <a:gd name="connsiteY487" fmla="*/ 437351 h 4730820"/>
              <a:gd name="connsiteX488" fmla="*/ 3451178 w 4730820"/>
              <a:gd name="connsiteY488" fmla="*/ 428138 h 4730820"/>
              <a:gd name="connsiteX489" fmla="*/ 1279642 w 4730820"/>
              <a:gd name="connsiteY489" fmla="*/ 428138 h 4730820"/>
              <a:gd name="connsiteX490" fmla="*/ 1252245 w 4730820"/>
              <a:gd name="connsiteY490" fmla="*/ 437351 h 4730820"/>
              <a:gd name="connsiteX491" fmla="*/ 1225601 w 4730820"/>
              <a:gd name="connsiteY491" fmla="*/ 536786 h 4730820"/>
              <a:gd name="connsiteX492" fmla="*/ 1325036 w 4730820"/>
              <a:gd name="connsiteY492" fmla="*/ 563429 h 4730820"/>
              <a:gd name="connsiteX493" fmla="*/ 1351679 w 4730820"/>
              <a:gd name="connsiteY493" fmla="*/ 463995 h 4730820"/>
              <a:gd name="connsiteX494" fmla="*/ 1279642 w 4730820"/>
              <a:gd name="connsiteY494" fmla="*/ 428138 h 4730820"/>
              <a:gd name="connsiteX495" fmla="*/ 2912778 w 4730820"/>
              <a:gd name="connsiteY495" fmla="*/ 213132 h 4730820"/>
              <a:gd name="connsiteX496" fmla="*/ 2852477 w 4730820"/>
              <a:gd name="connsiteY496" fmla="*/ 266410 h 4730820"/>
              <a:gd name="connsiteX497" fmla="*/ 2903948 w 4730820"/>
              <a:gd name="connsiteY497" fmla="*/ 355561 h 4730820"/>
              <a:gd name="connsiteX498" fmla="*/ 2993098 w 4730820"/>
              <a:gd name="connsiteY498" fmla="*/ 304090 h 4730820"/>
              <a:gd name="connsiteX499" fmla="*/ 2941627 w 4730820"/>
              <a:gd name="connsiteY499" fmla="*/ 214939 h 4730820"/>
              <a:gd name="connsiteX500" fmla="*/ 2912778 w 4730820"/>
              <a:gd name="connsiteY500" fmla="*/ 213132 h 4730820"/>
              <a:gd name="connsiteX501" fmla="*/ 1818042 w 4730820"/>
              <a:gd name="connsiteY501" fmla="*/ 213132 h 4730820"/>
              <a:gd name="connsiteX502" fmla="*/ 1789194 w 4730820"/>
              <a:gd name="connsiteY502" fmla="*/ 214939 h 4730820"/>
              <a:gd name="connsiteX503" fmla="*/ 1737723 w 4730820"/>
              <a:gd name="connsiteY503" fmla="*/ 304090 h 4730820"/>
              <a:gd name="connsiteX504" fmla="*/ 1826873 w 4730820"/>
              <a:gd name="connsiteY504" fmla="*/ 355561 h 4730820"/>
              <a:gd name="connsiteX505" fmla="*/ 1878344 w 4730820"/>
              <a:gd name="connsiteY505" fmla="*/ 266411 h 4730820"/>
              <a:gd name="connsiteX506" fmla="*/ 1818042 w 4730820"/>
              <a:gd name="connsiteY506" fmla="*/ 213132 h 4730820"/>
              <a:gd name="connsiteX507" fmla="*/ 3050412 w 4730820"/>
              <a:gd name="connsiteY507" fmla="*/ 207714 h 4730820"/>
              <a:gd name="connsiteX508" fmla="*/ 3052642 w 4730820"/>
              <a:gd name="connsiteY508" fmla="*/ 210279 h 4730820"/>
              <a:gd name="connsiteX509" fmla="*/ 3067621 w 4730820"/>
              <a:gd name="connsiteY509" fmla="*/ 324058 h 4730820"/>
              <a:gd name="connsiteX510" fmla="*/ 2997759 w 4730820"/>
              <a:gd name="connsiteY510" fmla="*/ 415104 h 4730820"/>
              <a:gd name="connsiteX511" fmla="*/ 2969008 w 4730820"/>
              <a:gd name="connsiteY511" fmla="*/ 424998 h 4730820"/>
              <a:gd name="connsiteX512" fmla="*/ 3121339 w 4730820"/>
              <a:gd name="connsiteY512" fmla="*/ 478536 h 4730820"/>
              <a:gd name="connsiteX513" fmla="*/ 3279565 w 4730820"/>
              <a:gd name="connsiteY513" fmla="*/ 550022 h 4730820"/>
              <a:gd name="connsiteX514" fmla="*/ 3311362 w 4730820"/>
              <a:gd name="connsiteY514" fmla="*/ 567920 h 4730820"/>
              <a:gd name="connsiteX515" fmla="*/ 3297346 w 4730820"/>
              <a:gd name="connsiteY515" fmla="*/ 539199 h 4730820"/>
              <a:gd name="connsiteX516" fmla="*/ 3312326 w 4730820"/>
              <a:gd name="connsiteY516" fmla="*/ 425419 h 4730820"/>
              <a:gd name="connsiteX517" fmla="*/ 3403372 w 4730820"/>
              <a:gd name="connsiteY517" fmla="*/ 355557 h 4730820"/>
              <a:gd name="connsiteX518" fmla="*/ 3409719 w 4730820"/>
              <a:gd name="connsiteY518" fmla="*/ 355114 h 4730820"/>
              <a:gd name="connsiteX519" fmla="*/ 3384781 w 4730820"/>
              <a:gd name="connsiteY519" fmla="*/ 341076 h 4730820"/>
              <a:gd name="connsiteX520" fmla="*/ 3178173 w 4730820"/>
              <a:gd name="connsiteY520" fmla="*/ 249516 h 4730820"/>
              <a:gd name="connsiteX521" fmla="*/ 1680409 w 4730820"/>
              <a:gd name="connsiteY521" fmla="*/ 207714 h 4730820"/>
              <a:gd name="connsiteX522" fmla="*/ 1552647 w 4730820"/>
              <a:gd name="connsiteY522" fmla="*/ 249516 h 4730820"/>
              <a:gd name="connsiteX523" fmla="*/ 1346039 w 4730820"/>
              <a:gd name="connsiteY523" fmla="*/ 341076 h 4730820"/>
              <a:gd name="connsiteX524" fmla="*/ 1321101 w 4730820"/>
              <a:gd name="connsiteY524" fmla="*/ 355114 h 4730820"/>
              <a:gd name="connsiteX525" fmla="*/ 1327448 w 4730820"/>
              <a:gd name="connsiteY525" fmla="*/ 355557 h 4730820"/>
              <a:gd name="connsiteX526" fmla="*/ 1418495 w 4730820"/>
              <a:gd name="connsiteY526" fmla="*/ 425419 h 4730820"/>
              <a:gd name="connsiteX527" fmla="*/ 1433474 w 4730820"/>
              <a:gd name="connsiteY527" fmla="*/ 539199 h 4730820"/>
              <a:gd name="connsiteX528" fmla="*/ 1419458 w 4730820"/>
              <a:gd name="connsiteY528" fmla="*/ 567920 h 4730820"/>
              <a:gd name="connsiteX529" fmla="*/ 1451255 w 4730820"/>
              <a:gd name="connsiteY529" fmla="*/ 550022 h 4730820"/>
              <a:gd name="connsiteX530" fmla="*/ 1609482 w 4730820"/>
              <a:gd name="connsiteY530" fmla="*/ 478536 h 4730820"/>
              <a:gd name="connsiteX531" fmla="*/ 1761813 w 4730820"/>
              <a:gd name="connsiteY531" fmla="*/ 424998 h 4730820"/>
              <a:gd name="connsiteX532" fmla="*/ 1733062 w 4730820"/>
              <a:gd name="connsiteY532" fmla="*/ 415105 h 4730820"/>
              <a:gd name="connsiteX533" fmla="*/ 1663199 w 4730820"/>
              <a:gd name="connsiteY533" fmla="*/ 324058 h 4730820"/>
              <a:gd name="connsiteX534" fmla="*/ 1678179 w 4730820"/>
              <a:gd name="connsiteY534" fmla="*/ 210279 h 4730820"/>
              <a:gd name="connsiteX535" fmla="*/ 2365410 w 4730820"/>
              <a:gd name="connsiteY535" fmla="*/ 139079 h 4730820"/>
              <a:gd name="connsiteX536" fmla="*/ 2292619 w 4730820"/>
              <a:gd name="connsiteY536" fmla="*/ 211870 h 4730820"/>
              <a:gd name="connsiteX537" fmla="*/ 2365410 w 4730820"/>
              <a:gd name="connsiteY537" fmla="*/ 284661 h 4730820"/>
              <a:gd name="connsiteX538" fmla="*/ 2438201 w 4730820"/>
              <a:gd name="connsiteY538" fmla="*/ 211870 h 4730820"/>
              <a:gd name="connsiteX539" fmla="*/ 2365410 w 4730820"/>
              <a:gd name="connsiteY539" fmla="*/ 139079 h 4730820"/>
              <a:gd name="connsiteX540" fmla="*/ 2466303 w 4730820"/>
              <a:gd name="connsiteY540" fmla="*/ 102384 h 4730820"/>
              <a:gd name="connsiteX541" fmla="*/ 2471436 w 4730820"/>
              <a:gd name="connsiteY541" fmla="*/ 105845 h 4730820"/>
              <a:gd name="connsiteX542" fmla="*/ 2515353 w 4730820"/>
              <a:gd name="connsiteY542" fmla="*/ 211870 h 4730820"/>
              <a:gd name="connsiteX543" fmla="*/ 2471436 w 4730820"/>
              <a:gd name="connsiteY543" fmla="*/ 317896 h 4730820"/>
              <a:gd name="connsiteX544" fmla="*/ 2441899 w 4730820"/>
              <a:gd name="connsiteY544" fmla="*/ 337811 h 4730820"/>
              <a:gd name="connsiteX545" fmla="*/ 2608318 w 4730820"/>
              <a:gd name="connsiteY545" fmla="*/ 347654 h 4730820"/>
              <a:gd name="connsiteX546" fmla="*/ 2785022 w 4730820"/>
              <a:gd name="connsiteY546" fmla="*/ 376659 h 4730820"/>
              <a:gd name="connsiteX547" fmla="*/ 2813591 w 4730820"/>
              <a:gd name="connsiteY547" fmla="*/ 383976 h 4730820"/>
              <a:gd name="connsiteX548" fmla="*/ 2792933 w 4730820"/>
              <a:gd name="connsiteY548" fmla="*/ 360222 h 4730820"/>
              <a:gd name="connsiteX549" fmla="*/ 2777953 w 4730820"/>
              <a:gd name="connsiteY549" fmla="*/ 246442 h 4730820"/>
              <a:gd name="connsiteX550" fmla="*/ 2847816 w 4730820"/>
              <a:gd name="connsiteY550" fmla="*/ 155396 h 4730820"/>
              <a:gd name="connsiteX551" fmla="*/ 2850501 w 4730820"/>
              <a:gd name="connsiteY551" fmla="*/ 154472 h 4730820"/>
              <a:gd name="connsiteX552" fmla="*/ 2735510 w 4730820"/>
              <a:gd name="connsiteY552" fmla="*/ 129470 h 4730820"/>
              <a:gd name="connsiteX553" fmla="*/ 2501911 w 4730820"/>
              <a:gd name="connsiteY553" fmla="*/ 103439 h 4730820"/>
              <a:gd name="connsiteX554" fmla="*/ 2264517 w 4730820"/>
              <a:gd name="connsiteY554" fmla="*/ 102384 h 4730820"/>
              <a:gd name="connsiteX555" fmla="*/ 2228910 w 4730820"/>
              <a:gd name="connsiteY555" fmla="*/ 103439 h 4730820"/>
              <a:gd name="connsiteX556" fmla="*/ 1995311 w 4730820"/>
              <a:gd name="connsiteY556" fmla="*/ 129470 h 4730820"/>
              <a:gd name="connsiteX557" fmla="*/ 1880320 w 4730820"/>
              <a:gd name="connsiteY557" fmla="*/ 154472 h 4730820"/>
              <a:gd name="connsiteX558" fmla="*/ 1883005 w 4730820"/>
              <a:gd name="connsiteY558" fmla="*/ 155396 h 4730820"/>
              <a:gd name="connsiteX559" fmla="*/ 1952867 w 4730820"/>
              <a:gd name="connsiteY559" fmla="*/ 246442 h 4730820"/>
              <a:gd name="connsiteX560" fmla="*/ 1937888 w 4730820"/>
              <a:gd name="connsiteY560" fmla="*/ 360222 h 4730820"/>
              <a:gd name="connsiteX561" fmla="*/ 1917230 w 4730820"/>
              <a:gd name="connsiteY561" fmla="*/ 383976 h 4730820"/>
              <a:gd name="connsiteX562" fmla="*/ 1945799 w 4730820"/>
              <a:gd name="connsiteY562" fmla="*/ 376659 h 4730820"/>
              <a:gd name="connsiteX563" fmla="*/ 2122503 w 4730820"/>
              <a:gd name="connsiteY563" fmla="*/ 347654 h 4730820"/>
              <a:gd name="connsiteX564" fmla="*/ 2288922 w 4730820"/>
              <a:gd name="connsiteY564" fmla="*/ 337811 h 4730820"/>
              <a:gd name="connsiteX565" fmla="*/ 2259385 w 4730820"/>
              <a:gd name="connsiteY565" fmla="*/ 317896 h 4730820"/>
              <a:gd name="connsiteX566" fmla="*/ 2215467 w 4730820"/>
              <a:gd name="connsiteY566" fmla="*/ 211870 h 4730820"/>
              <a:gd name="connsiteX567" fmla="*/ 2259385 w 4730820"/>
              <a:gd name="connsiteY567" fmla="*/ 105845 h 4730820"/>
              <a:gd name="connsiteX568" fmla="*/ 2365410 w 4730820"/>
              <a:gd name="connsiteY568" fmla="*/ 0 h 4730820"/>
              <a:gd name="connsiteX569" fmla="*/ 4730820 w 4730820"/>
              <a:gd name="connsiteY569" fmla="*/ 2365410 h 4730820"/>
              <a:gd name="connsiteX570" fmla="*/ 2365410 w 4730820"/>
              <a:gd name="connsiteY570" fmla="*/ 4730820 h 4730820"/>
              <a:gd name="connsiteX571" fmla="*/ 0 w 4730820"/>
              <a:gd name="connsiteY571" fmla="*/ 2365410 h 4730820"/>
              <a:gd name="connsiteX572" fmla="*/ 2365410 w 4730820"/>
              <a:gd name="connsiteY572" fmla="*/ 0 h 473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</a:cxnLst>
            <a:rect l="l" t="t" r="r" b="b"/>
            <a:pathLst>
              <a:path w="4730820" h="4730820">
                <a:moveTo>
                  <a:pt x="2365410" y="4446159"/>
                </a:moveTo>
                <a:cubicBezTo>
                  <a:pt x="2325209" y="4446159"/>
                  <a:pt x="2292619" y="4478749"/>
                  <a:pt x="2292619" y="4518950"/>
                </a:cubicBezTo>
                <a:cubicBezTo>
                  <a:pt x="2292619" y="4559151"/>
                  <a:pt x="2325209" y="4591741"/>
                  <a:pt x="2365410" y="4591741"/>
                </a:cubicBezTo>
                <a:cubicBezTo>
                  <a:pt x="2405611" y="4591741"/>
                  <a:pt x="2438201" y="4559151"/>
                  <a:pt x="2438201" y="4518950"/>
                </a:cubicBezTo>
                <a:cubicBezTo>
                  <a:pt x="2438201" y="4478749"/>
                  <a:pt x="2405611" y="4446159"/>
                  <a:pt x="2365410" y="4446159"/>
                </a:cubicBezTo>
                <a:close/>
                <a:moveTo>
                  <a:pt x="2932796" y="4373452"/>
                </a:moveTo>
                <a:cubicBezTo>
                  <a:pt x="2923431" y="4372148"/>
                  <a:pt x="2913656" y="4372658"/>
                  <a:pt x="2903948" y="4375260"/>
                </a:cubicBezTo>
                <a:cubicBezTo>
                  <a:pt x="2865116" y="4385664"/>
                  <a:pt x="2842072" y="4425579"/>
                  <a:pt x="2852477" y="4464410"/>
                </a:cubicBezTo>
                <a:cubicBezTo>
                  <a:pt x="2862881" y="4503241"/>
                  <a:pt x="2902796" y="4526286"/>
                  <a:pt x="2941627" y="4515881"/>
                </a:cubicBezTo>
                <a:cubicBezTo>
                  <a:pt x="2980458" y="4505476"/>
                  <a:pt x="3003503" y="4465562"/>
                  <a:pt x="2993098" y="4426731"/>
                </a:cubicBezTo>
                <a:cubicBezTo>
                  <a:pt x="2985294" y="4397607"/>
                  <a:pt x="2960892" y="4377364"/>
                  <a:pt x="2932796" y="4373452"/>
                </a:cubicBezTo>
                <a:close/>
                <a:moveTo>
                  <a:pt x="1798024" y="4373452"/>
                </a:moveTo>
                <a:cubicBezTo>
                  <a:pt x="1769929" y="4377364"/>
                  <a:pt x="1745526" y="4397607"/>
                  <a:pt x="1737723" y="4426731"/>
                </a:cubicBezTo>
                <a:cubicBezTo>
                  <a:pt x="1727318" y="4465562"/>
                  <a:pt x="1750362" y="4505476"/>
                  <a:pt x="1789194" y="4515881"/>
                </a:cubicBezTo>
                <a:cubicBezTo>
                  <a:pt x="1828025" y="4526286"/>
                  <a:pt x="1867939" y="4503241"/>
                  <a:pt x="1878344" y="4464410"/>
                </a:cubicBezTo>
                <a:cubicBezTo>
                  <a:pt x="1888749" y="4425579"/>
                  <a:pt x="1865704" y="4385664"/>
                  <a:pt x="1826873" y="4375260"/>
                </a:cubicBezTo>
                <a:cubicBezTo>
                  <a:pt x="1817165" y="4372658"/>
                  <a:pt x="1807390" y="4372148"/>
                  <a:pt x="1798024" y="4373452"/>
                </a:cubicBezTo>
                <a:close/>
                <a:moveTo>
                  <a:pt x="2814030" y="4346339"/>
                </a:moveTo>
                <a:lnTo>
                  <a:pt x="2728940" y="4365110"/>
                </a:lnTo>
                <a:cubicBezTo>
                  <a:pt x="2677665" y="4374371"/>
                  <a:pt x="2625720" y="4381707"/>
                  <a:pt x="2573183" y="4387043"/>
                </a:cubicBezTo>
                <a:lnTo>
                  <a:pt x="2442812" y="4393626"/>
                </a:lnTo>
                <a:lnTo>
                  <a:pt x="2471436" y="4412925"/>
                </a:lnTo>
                <a:cubicBezTo>
                  <a:pt x="2498570" y="4440059"/>
                  <a:pt x="2515353" y="4477545"/>
                  <a:pt x="2515353" y="4518950"/>
                </a:cubicBezTo>
                <a:cubicBezTo>
                  <a:pt x="2515353" y="4560356"/>
                  <a:pt x="2498570" y="4597842"/>
                  <a:pt x="2471436" y="4624976"/>
                </a:cubicBezTo>
                <a:lnTo>
                  <a:pt x="2469679" y="4626160"/>
                </a:lnTo>
                <a:lnTo>
                  <a:pt x="2597097" y="4619726"/>
                </a:lnTo>
                <a:cubicBezTo>
                  <a:pt x="2655680" y="4613777"/>
                  <a:pt x="2713604" y="4605596"/>
                  <a:pt x="2770781" y="4595270"/>
                </a:cubicBezTo>
                <a:lnTo>
                  <a:pt x="2852864" y="4577162"/>
                </a:lnTo>
                <a:lnTo>
                  <a:pt x="2847816" y="4575425"/>
                </a:lnTo>
                <a:cubicBezTo>
                  <a:pt x="2814583" y="4556238"/>
                  <a:pt x="2788670" y="4524373"/>
                  <a:pt x="2777953" y="4484378"/>
                </a:cubicBezTo>
                <a:cubicBezTo>
                  <a:pt x="2767237" y="4444384"/>
                  <a:pt x="2773746" y="4403832"/>
                  <a:pt x="2792933" y="4370599"/>
                </a:cubicBezTo>
                <a:close/>
                <a:moveTo>
                  <a:pt x="1916492" y="4345995"/>
                </a:moveTo>
                <a:lnTo>
                  <a:pt x="1937888" y="4370599"/>
                </a:lnTo>
                <a:cubicBezTo>
                  <a:pt x="1957075" y="4403832"/>
                  <a:pt x="1963584" y="4444384"/>
                  <a:pt x="1952867" y="4484378"/>
                </a:cubicBezTo>
                <a:cubicBezTo>
                  <a:pt x="1942151" y="4524373"/>
                  <a:pt x="1916238" y="4556238"/>
                  <a:pt x="1883005" y="4575425"/>
                </a:cubicBezTo>
                <a:lnTo>
                  <a:pt x="1877957" y="4577162"/>
                </a:lnTo>
                <a:lnTo>
                  <a:pt x="1960039" y="4595269"/>
                </a:lnTo>
                <a:cubicBezTo>
                  <a:pt x="2017217" y="4605596"/>
                  <a:pt x="2075140" y="4613777"/>
                  <a:pt x="2133723" y="4619726"/>
                </a:cubicBezTo>
                <a:lnTo>
                  <a:pt x="2261141" y="4626160"/>
                </a:lnTo>
                <a:lnTo>
                  <a:pt x="2259385" y="4624976"/>
                </a:lnTo>
                <a:cubicBezTo>
                  <a:pt x="2232250" y="4597842"/>
                  <a:pt x="2215467" y="4560356"/>
                  <a:pt x="2215467" y="4518950"/>
                </a:cubicBezTo>
                <a:cubicBezTo>
                  <a:pt x="2215467" y="4477545"/>
                  <a:pt x="2232250" y="4440059"/>
                  <a:pt x="2259385" y="4412925"/>
                </a:cubicBezTo>
                <a:lnTo>
                  <a:pt x="2288009" y="4393626"/>
                </a:lnTo>
                <a:lnTo>
                  <a:pt x="2157637" y="4387043"/>
                </a:lnTo>
                <a:cubicBezTo>
                  <a:pt x="2091967" y="4380373"/>
                  <a:pt x="2027221" y="4370577"/>
                  <a:pt x="1963550" y="4357806"/>
                </a:cubicBezTo>
                <a:close/>
                <a:moveTo>
                  <a:pt x="1420342" y="4164712"/>
                </a:moveTo>
                <a:lnTo>
                  <a:pt x="1433474" y="4191622"/>
                </a:lnTo>
                <a:cubicBezTo>
                  <a:pt x="1443406" y="4228688"/>
                  <a:pt x="1439198" y="4269543"/>
                  <a:pt x="1418495" y="4305402"/>
                </a:cubicBezTo>
                <a:cubicBezTo>
                  <a:pt x="1397792" y="4341260"/>
                  <a:pt x="1364515" y="4365332"/>
                  <a:pt x="1327448" y="4375264"/>
                </a:cubicBezTo>
                <a:lnTo>
                  <a:pt x="1319276" y="4375834"/>
                </a:lnTo>
                <a:lnTo>
                  <a:pt x="1467917" y="4446744"/>
                </a:lnTo>
                <a:cubicBezTo>
                  <a:pt x="1519841" y="4469165"/>
                  <a:pt x="1572770" y="4489699"/>
                  <a:pt x="1626618" y="4508260"/>
                </a:cubicBezTo>
                <a:lnTo>
                  <a:pt x="1682095" y="4525044"/>
                </a:lnTo>
                <a:lnTo>
                  <a:pt x="1678179" y="4520542"/>
                </a:lnTo>
                <a:cubicBezTo>
                  <a:pt x="1658992" y="4487309"/>
                  <a:pt x="1652483" y="4446757"/>
                  <a:pt x="1663199" y="4406762"/>
                </a:cubicBezTo>
                <a:cubicBezTo>
                  <a:pt x="1673916" y="4366768"/>
                  <a:pt x="1699829" y="4334903"/>
                  <a:pt x="1733062" y="4315716"/>
                </a:cubicBezTo>
                <a:lnTo>
                  <a:pt x="1761982" y="4305764"/>
                </a:lnTo>
                <a:lnTo>
                  <a:pt x="1595645" y="4246677"/>
                </a:lnTo>
                <a:cubicBezTo>
                  <a:pt x="1536881" y="4222607"/>
                  <a:pt x="1479496" y="4195865"/>
                  <a:pt x="1423641" y="4166600"/>
                </a:cubicBezTo>
                <a:close/>
                <a:moveTo>
                  <a:pt x="3311898" y="4161801"/>
                </a:moveTo>
                <a:lnTo>
                  <a:pt x="3205021" y="4216520"/>
                </a:lnTo>
                <a:cubicBezTo>
                  <a:pt x="3147384" y="4242704"/>
                  <a:pt x="3088309" y="4266275"/>
                  <a:pt x="3027947" y="4287082"/>
                </a:cubicBezTo>
                <a:lnTo>
                  <a:pt x="2967602" y="4305339"/>
                </a:lnTo>
                <a:lnTo>
                  <a:pt x="2997759" y="4315716"/>
                </a:lnTo>
                <a:cubicBezTo>
                  <a:pt x="3030992" y="4334903"/>
                  <a:pt x="3056905" y="4366768"/>
                  <a:pt x="3067621" y="4406762"/>
                </a:cubicBezTo>
                <a:cubicBezTo>
                  <a:pt x="3078338" y="4446757"/>
                  <a:pt x="3071829" y="4487309"/>
                  <a:pt x="3052642" y="4520542"/>
                </a:cubicBezTo>
                <a:lnTo>
                  <a:pt x="3048726" y="4525045"/>
                </a:lnTo>
                <a:lnTo>
                  <a:pt x="3104203" y="4508261"/>
                </a:lnTo>
                <a:cubicBezTo>
                  <a:pt x="3171513" y="4485059"/>
                  <a:pt x="3237387" y="4458774"/>
                  <a:pt x="3301657" y="4429577"/>
                </a:cubicBezTo>
                <a:lnTo>
                  <a:pt x="3407218" y="4375532"/>
                </a:lnTo>
                <a:lnTo>
                  <a:pt x="3403372" y="4375264"/>
                </a:lnTo>
                <a:cubicBezTo>
                  <a:pt x="3366306" y="4365332"/>
                  <a:pt x="3333028" y="4341260"/>
                  <a:pt x="3312326" y="4305402"/>
                </a:cubicBezTo>
                <a:cubicBezTo>
                  <a:pt x="3291623" y="4269543"/>
                  <a:pt x="3287414" y="4228688"/>
                  <a:pt x="3297346" y="4191622"/>
                </a:cubicBezTo>
                <a:close/>
                <a:moveTo>
                  <a:pt x="3433182" y="4158179"/>
                </a:moveTo>
                <a:cubicBezTo>
                  <a:pt x="3423798" y="4159343"/>
                  <a:pt x="3414488" y="4162366"/>
                  <a:pt x="3405784" y="4167391"/>
                </a:cubicBezTo>
                <a:cubicBezTo>
                  <a:pt x="3370969" y="4187492"/>
                  <a:pt x="3359041" y="4232011"/>
                  <a:pt x="3379141" y="4266826"/>
                </a:cubicBezTo>
                <a:cubicBezTo>
                  <a:pt x="3399242" y="4301641"/>
                  <a:pt x="3443760" y="4313570"/>
                  <a:pt x="3478576" y="4293469"/>
                </a:cubicBezTo>
                <a:cubicBezTo>
                  <a:pt x="3513391" y="4273369"/>
                  <a:pt x="3525319" y="4228850"/>
                  <a:pt x="3505219" y="4194035"/>
                </a:cubicBezTo>
                <a:cubicBezTo>
                  <a:pt x="3490143" y="4167924"/>
                  <a:pt x="3461333" y="4154686"/>
                  <a:pt x="3433182" y="4158179"/>
                </a:cubicBezTo>
                <a:close/>
                <a:moveTo>
                  <a:pt x="1297638" y="4158179"/>
                </a:moveTo>
                <a:cubicBezTo>
                  <a:pt x="1269487" y="4154686"/>
                  <a:pt x="1240677" y="4167924"/>
                  <a:pt x="1225601" y="4194035"/>
                </a:cubicBezTo>
                <a:cubicBezTo>
                  <a:pt x="1205501" y="4228850"/>
                  <a:pt x="1217430" y="4273369"/>
                  <a:pt x="1252245" y="4293469"/>
                </a:cubicBezTo>
                <a:cubicBezTo>
                  <a:pt x="1287060" y="4313570"/>
                  <a:pt x="1331579" y="4301641"/>
                  <a:pt x="1351679" y="4266826"/>
                </a:cubicBezTo>
                <a:cubicBezTo>
                  <a:pt x="1371780" y="4232011"/>
                  <a:pt x="1359851" y="4187492"/>
                  <a:pt x="1325036" y="4167391"/>
                </a:cubicBezTo>
                <a:cubicBezTo>
                  <a:pt x="1316332" y="4162366"/>
                  <a:pt x="1307022" y="4159343"/>
                  <a:pt x="1297638" y="4158179"/>
                </a:cubicBezTo>
                <a:close/>
                <a:moveTo>
                  <a:pt x="3744635" y="3855379"/>
                </a:moveTo>
                <a:lnTo>
                  <a:pt x="3680823" y="3914405"/>
                </a:lnTo>
                <a:cubicBezTo>
                  <a:pt x="3633179" y="3954904"/>
                  <a:pt x="3583643" y="3993244"/>
                  <a:pt x="3532366" y="4029274"/>
                </a:cubicBezTo>
                <a:lnTo>
                  <a:pt x="3447440" y="4083257"/>
                </a:lnTo>
                <a:lnTo>
                  <a:pt x="3480988" y="4085596"/>
                </a:lnTo>
                <a:cubicBezTo>
                  <a:pt x="3518054" y="4095528"/>
                  <a:pt x="3551331" y="4119600"/>
                  <a:pt x="3572034" y="4155459"/>
                </a:cubicBezTo>
                <a:cubicBezTo>
                  <a:pt x="3592737" y="4191317"/>
                  <a:pt x="3596945" y="4232172"/>
                  <a:pt x="3587014" y="4269238"/>
                </a:cubicBezTo>
                <a:lnTo>
                  <a:pt x="3585471" y="4272399"/>
                </a:lnTo>
                <a:lnTo>
                  <a:pt x="3666679" y="4220779"/>
                </a:lnTo>
                <a:cubicBezTo>
                  <a:pt x="3723858" y="4180602"/>
                  <a:pt x="3779095" y="4137850"/>
                  <a:pt x="3832223" y="4092689"/>
                </a:cubicBezTo>
                <a:lnTo>
                  <a:pt x="3892000" y="4037395"/>
                </a:lnTo>
                <a:lnTo>
                  <a:pt x="3888193" y="4038136"/>
                </a:lnTo>
                <a:cubicBezTo>
                  <a:pt x="3849819" y="4038136"/>
                  <a:pt x="3811446" y="4023497"/>
                  <a:pt x="3782167" y="3994219"/>
                </a:cubicBezTo>
                <a:cubicBezTo>
                  <a:pt x="3752889" y="3964941"/>
                  <a:pt x="3738250" y="3926567"/>
                  <a:pt x="3738250" y="3888193"/>
                </a:cubicBezTo>
                <a:close/>
                <a:moveTo>
                  <a:pt x="986185" y="3855378"/>
                </a:moveTo>
                <a:lnTo>
                  <a:pt x="992570" y="3888193"/>
                </a:lnTo>
                <a:cubicBezTo>
                  <a:pt x="992570" y="3926567"/>
                  <a:pt x="977931" y="3964941"/>
                  <a:pt x="948653" y="3994219"/>
                </a:cubicBezTo>
                <a:cubicBezTo>
                  <a:pt x="919375" y="4023497"/>
                  <a:pt x="881001" y="4038136"/>
                  <a:pt x="842627" y="4038136"/>
                </a:cubicBezTo>
                <a:lnTo>
                  <a:pt x="838820" y="4037395"/>
                </a:lnTo>
                <a:lnTo>
                  <a:pt x="898598" y="4092689"/>
                </a:lnTo>
                <a:cubicBezTo>
                  <a:pt x="941100" y="4128818"/>
                  <a:pt x="984952" y="4163405"/>
                  <a:pt x="1030068" y="4196365"/>
                </a:cubicBezTo>
                <a:lnTo>
                  <a:pt x="1146676" y="4275118"/>
                </a:lnTo>
                <a:lnTo>
                  <a:pt x="1143807" y="4269238"/>
                </a:lnTo>
                <a:cubicBezTo>
                  <a:pt x="1133875" y="4232172"/>
                  <a:pt x="1138083" y="4191317"/>
                  <a:pt x="1158786" y="4155459"/>
                </a:cubicBezTo>
                <a:cubicBezTo>
                  <a:pt x="1179489" y="4119600"/>
                  <a:pt x="1212766" y="4095528"/>
                  <a:pt x="1249832" y="4085596"/>
                </a:cubicBezTo>
                <a:lnTo>
                  <a:pt x="1280542" y="4083455"/>
                </a:lnTo>
                <a:lnTo>
                  <a:pt x="1167899" y="4007380"/>
                </a:lnTo>
                <a:cubicBezTo>
                  <a:pt x="1127439" y="3977821"/>
                  <a:pt x="1088113" y="3946804"/>
                  <a:pt x="1049998" y="3914405"/>
                </a:cubicBezTo>
                <a:close/>
                <a:moveTo>
                  <a:pt x="3888193" y="3815402"/>
                </a:moveTo>
                <a:cubicBezTo>
                  <a:pt x="3869564" y="3815402"/>
                  <a:pt x="3850935" y="3822509"/>
                  <a:pt x="3836722" y="3836722"/>
                </a:cubicBezTo>
                <a:cubicBezTo>
                  <a:pt x="3808296" y="3865149"/>
                  <a:pt x="3808296" y="3911238"/>
                  <a:pt x="3836722" y="3939664"/>
                </a:cubicBezTo>
                <a:cubicBezTo>
                  <a:pt x="3865148" y="3968091"/>
                  <a:pt x="3911238" y="3968091"/>
                  <a:pt x="3939664" y="3939664"/>
                </a:cubicBezTo>
                <a:cubicBezTo>
                  <a:pt x="3968090" y="3911238"/>
                  <a:pt x="3968090" y="3865149"/>
                  <a:pt x="3939664" y="3836722"/>
                </a:cubicBezTo>
                <a:cubicBezTo>
                  <a:pt x="3925451" y="3822509"/>
                  <a:pt x="3906822" y="3815402"/>
                  <a:pt x="3888193" y="3815402"/>
                </a:cubicBezTo>
                <a:close/>
                <a:moveTo>
                  <a:pt x="842627" y="3815402"/>
                </a:moveTo>
                <a:cubicBezTo>
                  <a:pt x="823998" y="3815402"/>
                  <a:pt x="805370" y="3822509"/>
                  <a:pt x="791156" y="3836722"/>
                </a:cubicBezTo>
                <a:cubicBezTo>
                  <a:pt x="762730" y="3865149"/>
                  <a:pt x="762730" y="3911238"/>
                  <a:pt x="791156" y="3939664"/>
                </a:cubicBezTo>
                <a:cubicBezTo>
                  <a:pt x="819583" y="3968091"/>
                  <a:pt x="865672" y="3968091"/>
                  <a:pt x="894098" y="3939664"/>
                </a:cubicBezTo>
                <a:cubicBezTo>
                  <a:pt x="922525" y="3911238"/>
                  <a:pt x="922525" y="3865149"/>
                  <a:pt x="894098" y="3836722"/>
                </a:cubicBezTo>
                <a:cubicBezTo>
                  <a:pt x="879885" y="3822509"/>
                  <a:pt x="861256" y="3815402"/>
                  <a:pt x="842627" y="3815402"/>
                </a:cubicBezTo>
                <a:close/>
                <a:moveTo>
                  <a:pt x="2937393" y="3746298"/>
                </a:moveTo>
                <a:lnTo>
                  <a:pt x="2386897" y="4296794"/>
                </a:lnTo>
                <a:lnTo>
                  <a:pt x="2562994" y="4287902"/>
                </a:lnTo>
                <a:cubicBezTo>
                  <a:pt x="2952778" y="4248317"/>
                  <a:pt x="3308316" y="4092893"/>
                  <a:pt x="3594640" y="3856597"/>
                </a:cubicBezTo>
                <a:lnTo>
                  <a:pt x="3715999" y="3746298"/>
                </a:lnTo>
                <a:close/>
                <a:moveTo>
                  <a:pt x="1954266" y="3746298"/>
                </a:moveTo>
                <a:lnTo>
                  <a:pt x="2365410" y="4157442"/>
                </a:lnTo>
                <a:lnTo>
                  <a:pt x="2776554" y="3746298"/>
                </a:lnTo>
                <a:close/>
                <a:moveTo>
                  <a:pt x="1014821" y="3746298"/>
                </a:moveTo>
                <a:lnTo>
                  <a:pt x="1136181" y="3856597"/>
                </a:lnTo>
                <a:cubicBezTo>
                  <a:pt x="1422505" y="4092893"/>
                  <a:pt x="1778043" y="4248317"/>
                  <a:pt x="2167827" y="4287902"/>
                </a:cubicBezTo>
                <a:lnTo>
                  <a:pt x="2343924" y="4296794"/>
                </a:lnTo>
                <a:lnTo>
                  <a:pt x="1793428" y="3746298"/>
                </a:lnTo>
                <a:close/>
                <a:moveTo>
                  <a:pt x="4083418" y="3449743"/>
                </a:moveTo>
                <a:lnTo>
                  <a:pt x="4014558" y="3553035"/>
                </a:lnTo>
                <a:cubicBezTo>
                  <a:pt x="3985237" y="3593679"/>
                  <a:pt x="3954451" y="3633195"/>
                  <a:pt x="3922277" y="3671506"/>
                </a:cubicBezTo>
                <a:lnTo>
                  <a:pt x="3855450" y="3744622"/>
                </a:lnTo>
                <a:lnTo>
                  <a:pt x="3888193" y="3738250"/>
                </a:lnTo>
                <a:cubicBezTo>
                  <a:pt x="3926567" y="3738250"/>
                  <a:pt x="3964940" y="3752889"/>
                  <a:pt x="3994219" y="3782168"/>
                </a:cubicBezTo>
                <a:cubicBezTo>
                  <a:pt x="4023497" y="3811446"/>
                  <a:pt x="4038136" y="3849820"/>
                  <a:pt x="4038136" y="3888193"/>
                </a:cubicBezTo>
                <a:lnTo>
                  <a:pt x="4037411" y="3891917"/>
                </a:lnTo>
                <a:lnTo>
                  <a:pt x="4101467" y="3821834"/>
                </a:lnTo>
                <a:cubicBezTo>
                  <a:pt x="4137344" y="3779113"/>
                  <a:pt x="4171674" y="3735049"/>
                  <a:pt x="4204369" y="3689727"/>
                </a:cubicBezTo>
                <a:lnTo>
                  <a:pt x="4274581" y="3584407"/>
                </a:lnTo>
                <a:lnTo>
                  <a:pt x="4269238" y="3587014"/>
                </a:lnTo>
                <a:cubicBezTo>
                  <a:pt x="4232172" y="3596946"/>
                  <a:pt x="4191317" y="3592738"/>
                  <a:pt x="4155458" y="3572035"/>
                </a:cubicBezTo>
                <a:cubicBezTo>
                  <a:pt x="4119600" y="3551332"/>
                  <a:pt x="4095528" y="3518055"/>
                  <a:pt x="4085596" y="3480988"/>
                </a:cubicBezTo>
                <a:close/>
                <a:moveTo>
                  <a:pt x="647564" y="3447433"/>
                </a:moveTo>
                <a:lnTo>
                  <a:pt x="645224" y="3480988"/>
                </a:lnTo>
                <a:cubicBezTo>
                  <a:pt x="635292" y="3518055"/>
                  <a:pt x="611220" y="3551332"/>
                  <a:pt x="575362" y="3572035"/>
                </a:cubicBezTo>
                <a:cubicBezTo>
                  <a:pt x="539504" y="3592738"/>
                  <a:pt x="498648" y="3596946"/>
                  <a:pt x="461582" y="3587014"/>
                </a:cubicBezTo>
                <a:lnTo>
                  <a:pt x="458265" y="3585395"/>
                </a:lnTo>
                <a:lnTo>
                  <a:pt x="502238" y="3655502"/>
                </a:lnTo>
                <a:cubicBezTo>
                  <a:pt x="542079" y="3712933"/>
                  <a:pt x="584507" y="3768433"/>
                  <a:pt x="629354" y="3821834"/>
                </a:cubicBezTo>
                <a:lnTo>
                  <a:pt x="693409" y="3891918"/>
                </a:lnTo>
                <a:lnTo>
                  <a:pt x="692684" y="3888193"/>
                </a:lnTo>
                <a:cubicBezTo>
                  <a:pt x="692684" y="3849820"/>
                  <a:pt x="707324" y="3811446"/>
                  <a:pt x="736602" y="3782168"/>
                </a:cubicBezTo>
                <a:cubicBezTo>
                  <a:pt x="765880" y="3752889"/>
                  <a:pt x="804254" y="3738250"/>
                  <a:pt x="842627" y="3738250"/>
                </a:cubicBezTo>
                <a:lnTo>
                  <a:pt x="875371" y="3744622"/>
                </a:lnTo>
                <a:lnTo>
                  <a:pt x="808544" y="3671506"/>
                </a:lnTo>
                <a:cubicBezTo>
                  <a:pt x="768327" y="3623617"/>
                  <a:pt x="730278" y="3573845"/>
                  <a:pt x="694549" y="3522342"/>
                </a:cubicBezTo>
                <a:close/>
                <a:moveTo>
                  <a:pt x="4239428" y="3369929"/>
                </a:moveTo>
                <a:cubicBezTo>
                  <a:pt x="4211277" y="3366436"/>
                  <a:pt x="4182467" y="3379673"/>
                  <a:pt x="4167391" y="3405785"/>
                </a:cubicBezTo>
                <a:cubicBezTo>
                  <a:pt x="4147291" y="3440600"/>
                  <a:pt x="4159219" y="3485119"/>
                  <a:pt x="4194034" y="3505219"/>
                </a:cubicBezTo>
                <a:cubicBezTo>
                  <a:pt x="4228850" y="3525320"/>
                  <a:pt x="4273368" y="3513391"/>
                  <a:pt x="4293469" y="3478576"/>
                </a:cubicBezTo>
                <a:cubicBezTo>
                  <a:pt x="4313569" y="3443761"/>
                  <a:pt x="4301641" y="3399242"/>
                  <a:pt x="4266826" y="3379141"/>
                </a:cubicBezTo>
                <a:cubicBezTo>
                  <a:pt x="4258122" y="3374116"/>
                  <a:pt x="4248812" y="3371093"/>
                  <a:pt x="4239428" y="3369929"/>
                </a:cubicBezTo>
                <a:close/>
                <a:moveTo>
                  <a:pt x="491392" y="3369929"/>
                </a:moveTo>
                <a:cubicBezTo>
                  <a:pt x="482009" y="3371093"/>
                  <a:pt x="472699" y="3374116"/>
                  <a:pt x="463995" y="3379141"/>
                </a:cubicBezTo>
                <a:cubicBezTo>
                  <a:pt x="429180" y="3399242"/>
                  <a:pt x="417251" y="3443761"/>
                  <a:pt x="437351" y="3478576"/>
                </a:cubicBezTo>
                <a:cubicBezTo>
                  <a:pt x="457452" y="3513391"/>
                  <a:pt x="501971" y="3525320"/>
                  <a:pt x="536786" y="3505219"/>
                </a:cubicBezTo>
                <a:cubicBezTo>
                  <a:pt x="571601" y="3485119"/>
                  <a:pt x="583530" y="3440600"/>
                  <a:pt x="563429" y="3405785"/>
                </a:cubicBezTo>
                <a:cubicBezTo>
                  <a:pt x="548354" y="3379673"/>
                  <a:pt x="519543" y="3366436"/>
                  <a:pt x="491392" y="3369929"/>
                </a:cubicBezTo>
                <a:close/>
                <a:moveTo>
                  <a:pt x="3632568" y="3051123"/>
                </a:moveTo>
                <a:lnTo>
                  <a:pt x="3051123" y="3632568"/>
                </a:lnTo>
                <a:lnTo>
                  <a:pt x="3632568" y="3632568"/>
                </a:lnTo>
                <a:close/>
                <a:moveTo>
                  <a:pt x="1098252" y="3051123"/>
                </a:moveTo>
                <a:lnTo>
                  <a:pt x="1098252" y="3632568"/>
                </a:lnTo>
                <a:lnTo>
                  <a:pt x="1679698" y="3632568"/>
                </a:lnTo>
                <a:close/>
                <a:moveTo>
                  <a:pt x="4305520" y="2968130"/>
                </a:moveTo>
                <a:lnTo>
                  <a:pt x="4251338" y="3123697"/>
                </a:lnTo>
                <a:cubicBezTo>
                  <a:pt x="4227616" y="3182639"/>
                  <a:pt x="4201212" y="3240212"/>
                  <a:pt x="4172276" y="3296266"/>
                </a:cubicBezTo>
                <a:lnTo>
                  <a:pt x="4164082" y="3310786"/>
                </a:lnTo>
                <a:lnTo>
                  <a:pt x="4191622" y="3297346"/>
                </a:lnTo>
                <a:cubicBezTo>
                  <a:pt x="4228688" y="3287415"/>
                  <a:pt x="4269544" y="3291623"/>
                  <a:pt x="4305402" y="3312326"/>
                </a:cubicBezTo>
                <a:cubicBezTo>
                  <a:pt x="4341260" y="3333028"/>
                  <a:pt x="4365332" y="3366306"/>
                  <a:pt x="4375264" y="3403372"/>
                </a:cubicBezTo>
                <a:lnTo>
                  <a:pt x="4375813" y="3411249"/>
                </a:lnTo>
                <a:lnTo>
                  <a:pt x="4380240" y="3403405"/>
                </a:lnTo>
                <a:cubicBezTo>
                  <a:pt x="4412506" y="3340899"/>
                  <a:pt x="4441950" y="3276699"/>
                  <a:pt x="4468401" y="3210974"/>
                </a:cubicBezTo>
                <a:lnTo>
                  <a:pt x="4524853" y="3048892"/>
                </a:lnTo>
                <a:lnTo>
                  <a:pt x="4520541" y="3052642"/>
                </a:lnTo>
                <a:cubicBezTo>
                  <a:pt x="4487309" y="3071828"/>
                  <a:pt x="4446757" y="3078337"/>
                  <a:pt x="4406762" y="3067621"/>
                </a:cubicBezTo>
                <a:cubicBezTo>
                  <a:pt x="4366767" y="3056904"/>
                  <a:pt x="4334903" y="3030991"/>
                  <a:pt x="4315716" y="2997759"/>
                </a:cubicBezTo>
                <a:close/>
                <a:moveTo>
                  <a:pt x="425413" y="2967802"/>
                </a:moveTo>
                <a:lnTo>
                  <a:pt x="415105" y="2997759"/>
                </a:lnTo>
                <a:cubicBezTo>
                  <a:pt x="395918" y="3030991"/>
                  <a:pt x="364053" y="3056904"/>
                  <a:pt x="324058" y="3067621"/>
                </a:cubicBezTo>
                <a:cubicBezTo>
                  <a:pt x="284064" y="3078337"/>
                  <a:pt x="243512" y="3071828"/>
                  <a:pt x="210279" y="3052642"/>
                </a:cubicBezTo>
                <a:lnTo>
                  <a:pt x="205477" y="3048465"/>
                </a:lnTo>
                <a:lnTo>
                  <a:pt x="218074" y="3091056"/>
                </a:lnTo>
                <a:cubicBezTo>
                  <a:pt x="240874" y="3158552"/>
                  <a:pt x="266768" y="3224623"/>
                  <a:pt x="295586" y="3289101"/>
                </a:cubicBezTo>
                <a:lnTo>
                  <a:pt x="355272" y="3407449"/>
                </a:lnTo>
                <a:lnTo>
                  <a:pt x="355557" y="3403372"/>
                </a:lnTo>
                <a:cubicBezTo>
                  <a:pt x="365488" y="3366306"/>
                  <a:pt x="389561" y="3333028"/>
                  <a:pt x="425419" y="3312326"/>
                </a:cubicBezTo>
                <a:cubicBezTo>
                  <a:pt x="461277" y="3291623"/>
                  <a:pt x="502132" y="3287415"/>
                  <a:pt x="539198" y="3297346"/>
                </a:cubicBezTo>
                <a:lnTo>
                  <a:pt x="568739" y="3311761"/>
                </a:lnTo>
                <a:lnTo>
                  <a:pt x="509227" y="3193760"/>
                </a:lnTo>
                <a:cubicBezTo>
                  <a:pt x="483384" y="3135938"/>
                  <a:pt x="460163" y="3076686"/>
                  <a:pt x="439716" y="3016157"/>
                </a:cubicBezTo>
                <a:close/>
                <a:moveTo>
                  <a:pt x="4435561" y="2850669"/>
                </a:moveTo>
                <a:cubicBezTo>
                  <a:pt x="4407466" y="2854581"/>
                  <a:pt x="4383063" y="2874824"/>
                  <a:pt x="4375259" y="2903947"/>
                </a:cubicBezTo>
                <a:cubicBezTo>
                  <a:pt x="4364855" y="2942779"/>
                  <a:pt x="4387899" y="2982693"/>
                  <a:pt x="4426730" y="2993098"/>
                </a:cubicBezTo>
                <a:cubicBezTo>
                  <a:pt x="4465561" y="3003503"/>
                  <a:pt x="4505476" y="2980458"/>
                  <a:pt x="4515881" y="2941627"/>
                </a:cubicBezTo>
                <a:cubicBezTo>
                  <a:pt x="4526285" y="2902796"/>
                  <a:pt x="4503241" y="2862881"/>
                  <a:pt x="4464410" y="2852476"/>
                </a:cubicBezTo>
                <a:cubicBezTo>
                  <a:pt x="4454702" y="2849875"/>
                  <a:pt x="4444927" y="2849365"/>
                  <a:pt x="4435561" y="2850669"/>
                </a:cubicBezTo>
                <a:close/>
                <a:moveTo>
                  <a:pt x="295259" y="2850669"/>
                </a:moveTo>
                <a:cubicBezTo>
                  <a:pt x="285894" y="2849365"/>
                  <a:pt x="276119" y="2849875"/>
                  <a:pt x="266411" y="2852476"/>
                </a:cubicBezTo>
                <a:cubicBezTo>
                  <a:pt x="227579" y="2862881"/>
                  <a:pt x="204535" y="2902796"/>
                  <a:pt x="214940" y="2941627"/>
                </a:cubicBezTo>
                <a:cubicBezTo>
                  <a:pt x="225344" y="2980458"/>
                  <a:pt x="265259" y="3003503"/>
                  <a:pt x="304090" y="2993098"/>
                </a:cubicBezTo>
                <a:cubicBezTo>
                  <a:pt x="342921" y="2982693"/>
                  <a:pt x="365966" y="2942779"/>
                  <a:pt x="355561" y="2903947"/>
                </a:cubicBezTo>
                <a:cubicBezTo>
                  <a:pt x="347757" y="2874824"/>
                  <a:pt x="323355" y="2854581"/>
                  <a:pt x="295259" y="2850669"/>
                </a:cubicBezTo>
                <a:close/>
                <a:moveTo>
                  <a:pt x="4393853" y="2443150"/>
                </a:moveTo>
                <a:lnTo>
                  <a:pt x="4388304" y="2560362"/>
                </a:lnTo>
                <a:cubicBezTo>
                  <a:pt x="4382042" y="2626152"/>
                  <a:pt x="4372643" y="2691028"/>
                  <a:pt x="4360259" y="2754838"/>
                </a:cubicBezTo>
                <a:lnTo>
                  <a:pt x="4345649" y="2814630"/>
                </a:lnTo>
                <a:lnTo>
                  <a:pt x="4370598" y="2792933"/>
                </a:lnTo>
                <a:cubicBezTo>
                  <a:pt x="4403831" y="2773746"/>
                  <a:pt x="4444384" y="2767237"/>
                  <a:pt x="4484378" y="2777953"/>
                </a:cubicBezTo>
                <a:cubicBezTo>
                  <a:pt x="4524373" y="2788670"/>
                  <a:pt x="4556237" y="2814583"/>
                  <a:pt x="4575424" y="2847816"/>
                </a:cubicBezTo>
                <a:lnTo>
                  <a:pt x="4576984" y="2852349"/>
                </a:lnTo>
                <a:lnTo>
                  <a:pt x="4589859" y="2799660"/>
                </a:lnTo>
                <a:cubicBezTo>
                  <a:pt x="4603669" y="2728506"/>
                  <a:pt x="4614149" y="2656163"/>
                  <a:pt x="4621132" y="2582801"/>
                </a:cubicBezTo>
                <a:lnTo>
                  <a:pt x="4626513" y="2469156"/>
                </a:lnTo>
                <a:lnTo>
                  <a:pt x="4624976" y="2471436"/>
                </a:lnTo>
                <a:cubicBezTo>
                  <a:pt x="4597841" y="2498570"/>
                  <a:pt x="4560355" y="2515353"/>
                  <a:pt x="4518950" y="2515353"/>
                </a:cubicBezTo>
                <a:cubicBezTo>
                  <a:pt x="4477544" y="2515353"/>
                  <a:pt x="4440059" y="2498570"/>
                  <a:pt x="4412924" y="2471436"/>
                </a:cubicBezTo>
                <a:close/>
                <a:moveTo>
                  <a:pt x="336967" y="2443150"/>
                </a:moveTo>
                <a:lnTo>
                  <a:pt x="317896" y="2471436"/>
                </a:lnTo>
                <a:cubicBezTo>
                  <a:pt x="290762" y="2498570"/>
                  <a:pt x="253276" y="2515353"/>
                  <a:pt x="211870" y="2515353"/>
                </a:cubicBezTo>
                <a:cubicBezTo>
                  <a:pt x="170465" y="2515353"/>
                  <a:pt x="132979" y="2498570"/>
                  <a:pt x="105845" y="2471436"/>
                </a:cubicBezTo>
                <a:lnTo>
                  <a:pt x="104307" y="2469156"/>
                </a:lnTo>
                <a:lnTo>
                  <a:pt x="109688" y="2582801"/>
                </a:lnTo>
                <a:cubicBezTo>
                  <a:pt x="115275" y="2641491"/>
                  <a:pt x="123099" y="2699528"/>
                  <a:pt x="133076" y="2756826"/>
                </a:cubicBezTo>
                <a:lnTo>
                  <a:pt x="153643" y="2852910"/>
                </a:lnTo>
                <a:lnTo>
                  <a:pt x="155396" y="2847816"/>
                </a:lnTo>
                <a:cubicBezTo>
                  <a:pt x="174583" y="2814583"/>
                  <a:pt x="206448" y="2788670"/>
                  <a:pt x="246442" y="2777953"/>
                </a:cubicBezTo>
                <a:cubicBezTo>
                  <a:pt x="286437" y="2767237"/>
                  <a:pt x="326989" y="2773746"/>
                  <a:pt x="360222" y="2792933"/>
                </a:cubicBezTo>
                <a:lnTo>
                  <a:pt x="384361" y="2813925"/>
                </a:lnTo>
                <a:lnTo>
                  <a:pt x="363491" y="2716425"/>
                </a:lnTo>
                <a:cubicBezTo>
                  <a:pt x="354544" y="2665041"/>
                  <a:pt x="347526" y="2612994"/>
                  <a:pt x="342517" y="2560362"/>
                </a:cubicBezTo>
                <a:close/>
                <a:moveTo>
                  <a:pt x="4296794" y="2386897"/>
                </a:moveTo>
                <a:lnTo>
                  <a:pt x="3746298" y="2937393"/>
                </a:lnTo>
                <a:lnTo>
                  <a:pt x="3746298" y="3715999"/>
                </a:lnTo>
                <a:lnTo>
                  <a:pt x="3856597" y="3594640"/>
                </a:lnTo>
                <a:cubicBezTo>
                  <a:pt x="4092892" y="3308316"/>
                  <a:pt x="4248317" y="2952778"/>
                  <a:pt x="4287902" y="2562994"/>
                </a:cubicBezTo>
                <a:close/>
                <a:moveTo>
                  <a:pt x="434026" y="2386897"/>
                </a:moveTo>
                <a:lnTo>
                  <a:pt x="442918" y="2562994"/>
                </a:lnTo>
                <a:cubicBezTo>
                  <a:pt x="482503" y="2952778"/>
                  <a:pt x="637928" y="3308316"/>
                  <a:pt x="874223" y="3594640"/>
                </a:cubicBezTo>
                <a:lnTo>
                  <a:pt x="984522" y="3715999"/>
                </a:lnTo>
                <a:lnTo>
                  <a:pt x="984522" y="2937393"/>
                </a:lnTo>
                <a:close/>
                <a:moveTo>
                  <a:pt x="4518950" y="2292619"/>
                </a:moveTo>
                <a:cubicBezTo>
                  <a:pt x="4478749" y="2292619"/>
                  <a:pt x="4446159" y="2325209"/>
                  <a:pt x="4446159" y="2365410"/>
                </a:cubicBezTo>
                <a:cubicBezTo>
                  <a:pt x="4446159" y="2405611"/>
                  <a:pt x="4478749" y="2438201"/>
                  <a:pt x="4518950" y="2438201"/>
                </a:cubicBezTo>
                <a:cubicBezTo>
                  <a:pt x="4559151" y="2438201"/>
                  <a:pt x="4591741" y="2405611"/>
                  <a:pt x="4591741" y="2365410"/>
                </a:cubicBezTo>
                <a:cubicBezTo>
                  <a:pt x="4591741" y="2325209"/>
                  <a:pt x="4559151" y="2292619"/>
                  <a:pt x="4518950" y="2292619"/>
                </a:cubicBezTo>
                <a:close/>
                <a:moveTo>
                  <a:pt x="211870" y="2292619"/>
                </a:moveTo>
                <a:cubicBezTo>
                  <a:pt x="171669" y="2292619"/>
                  <a:pt x="139079" y="2325209"/>
                  <a:pt x="139079" y="2365410"/>
                </a:cubicBezTo>
                <a:cubicBezTo>
                  <a:pt x="139079" y="2405611"/>
                  <a:pt x="171669" y="2438201"/>
                  <a:pt x="211870" y="2438201"/>
                </a:cubicBezTo>
                <a:cubicBezTo>
                  <a:pt x="252071" y="2438201"/>
                  <a:pt x="284661" y="2405611"/>
                  <a:pt x="284661" y="2365410"/>
                </a:cubicBezTo>
                <a:cubicBezTo>
                  <a:pt x="284661" y="2325209"/>
                  <a:pt x="252071" y="2292619"/>
                  <a:pt x="211870" y="2292619"/>
                </a:cubicBezTo>
                <a:close/>
                <a:moveTo>
                  <a:pt x="3746298" y="1954266"/>
                </a:moveTo>
                <a:lnTo>
                  <a:pt x="3746298" y="2776554"/>
                </a:lnTo>
                <a:lnTo>
                  <a:pt x="4157442" y="2365410"/>
                </a:lnTo>
                <a:close/>
                <a:moveTo>
                  <a:pt x="984522" y="1954266"/>
                </a:moveTo>
                <a:lnTo>
                  <a:pt x="573378" y="2365410"/>
                </a:lnTo>
                <a:lnTo>
                  <a:pt x="984522" y="2776554"/>
                </a:lnTo>
                <a:close/>
                <a:moveTo>
                  <a:pt x="153753" y="1878229"/>
                </a:moveTo>
                <a:lnTo>
                  <a:pt x="140108" y="1935581"/>
                </a:lnTo>
                <a:cubicBezTo>
                  <a:pt x="127608" y="2000681"/>
                  <a:pt x="117894" y="2066771"/>
                  <a:pt x="111094" y="2133723"/>
                </a:cubicBezTo>
                <a:lnTo>
                  <a:pt x="104660" y="2261141"/>
                </a:lnTo>
                <a:lnTo>
                  <a:pt x="105845" y="2259385"/>
                </a:lnTo>
                <a:cubicBezTo>
                  <a:pt x="132979" y="2232250"/>
                  <a:pt x="170465" y="2215467"/>
                  <a:pt x="211870" y="2215467"/>
                </a:cubicBezTo>
                <a:cubicBezTo>
                  <a:pt x="253276" y="2215467"/>
                  <a:pt x="290762" y="2232250"/>
                  <a:pt x="317896" y="2259385"/>
                </a:cubicBezTo>
                <a:lnTo>
                  <a:pt x="337195" y="2288009"/>
                </a:lnTo>
                <a:lnTo>
                  <a:pt x="343778" y="2157637"/>
                </a:lnTo>
                <a:cubicBezTo>
                  <a:pt x="349469" y="2101599"/>
                  <a:pt x="357437" y="2046233"/>
                  <a:pt x="367588" y="1991634"/>
                </a:cubicBezTo>
                <a:lnTo>
                  <a:pt x="384758" y="1916550"/>
                </a:lnTo>
                <a:lnTo>
                  <a:pt x="360222" y="1937888"/>
                </a:lnTo>
                <a:cubicBezTo>
                  <a:pt x="326989" y="1957074"/>
                  <a:pt x="286437" y="1963584"/>
                  <a:pt x="246442" y="1952867"/>
                </a:cubicBezTo>
                <a:cubicBezTo>
                  <a:pt x="206448" y="1942150"/>
                  <a:pt x="174583" y="1916237"/>
                  <a:pt x="155396" y="1883005"/>
                </a:cubicBezTo>
                <a:close/>
                <a:moveTo>
                  <a:pt x="4577386" y="1877303"/>
                </a:moveTo>
                <a:lnTo>
                  <a:pt x="4575424" y="1883005"/>
                </a:lnTo>
                <a:cubicBezTo>
                  <a:pt x="4556237" y="1916237"/>
                  <a:pt x="4524373" y="1942150"/>
                  <a:pt x="4484378" y="1952867"/>
                </a:cubicBezTo>
                <a:cubicBezTo>
                  <a:pt x="4444384" y="1963584"/>
                  <a:pt x="4403831" y="1957074"/>
                  <a:pt x="4370598" y="1937888"/>
                </a:cubicBezTo>
                <a:lnTo>
                  <a:pt x="4346063" y="1916550"/>
                </a:lnTo>
                <a:lnTo>
                  <a:pt x="4363232" y="1991634"/>
                </a:lnTo>
                <a:cubicBezTo>
                  <a:pt x="4373383" y="2046233"/>
                  <a:pt x="4381351" y="2101599"/>
                  <a:pt x="4387042" y="2157637"/>
                </a:cubicBezTo>
                <a:lnTo>
                  <a:pt x="4393626" y="2288008"/>
                </a:lnTo>
                <a:lnTo>
                  <a:pt x="4412924" y="2259385"/>
                </a:lnTo>
                <a:cubicBezTo>
                  <a:pt x="4440059" y="2232250"/>
                  <a:pt x="4477544" y="2215467"/>
                  <a:pt x="4518950" y="2215467"/>
                </a:cubicBezTo>
                <a:cubicBezTo>
                  <a:pt x="4560355" y="2215467"/>
                  <a:pt x="4597841" y="2232250"/>
                  <a:pt x="4624976" y="2259385"/>
                </a:cubicBezTo>
                <a:lnTo>
                  <a:pt x="4626160" y="2261141"/>
                </a:lnTo>
                <a:lnTo>
                  <a:pt x="4619726" y="2133723"/>
                </a:lnTo>
                <a:cubicBezTo>
                  <a:pt x="4614287" y="2080162"/>
                  <a:pt x="4606982" y="2027151"/>
                  <a:pt x="4597877" y="1974758"/>
                </a:cubicBezTo>
                <a:close/>
                <a:moveTo>
                  <a:pt x="2365410" y="1831803"/>
                </a:moveTo>
                <a:cubicBezTo>
                  <a:pt x="2070707" y="1831803"/>
                  <a:pt x="1831803" y="2070707"/>
                  <a:pt x="1831803" y="2365410"/>
                </a:cubicBezTo>
                <a:cubicBezTo>
                  <a:pt x="1831803" y="2660113"/>
                  <a:pt x="2070707" y="2899017"/>
                  <a:pt x="2365410" y="2899017"/>
                </a:cubicBezTo>
                <a:cubicBezTo>
                  <a:pt x="2660113" y="2899017"/>
                  <a:pt x="2899017" y="2660113"/>
                  <a:pt x="2899017" y="2365410"/>
                </a:cubicBezTo>
                <a:cubicBezTo>
                  <a:pt x="2899017" y="2070707"/>
                  <a:pt x="2660113" y="1831803"/>
                  <a:pt x="2365410" y="1831803"/>
                </a:cubicBezTo>
                <a:close/>
                <a:moveTo>
                  <a:pt x="2365410" y="1761345"/>
                </a:moveTo>
                <a:cubicBezTo>
                  <a:pt x="2699026" y="1761345"/>
                  <a:pt x="2969475" y="2031794"/>
                  <a:pt x="2969475" y="2365410"/>
                </a:cubicBezTo>
                <a:cubicBezTo>
                  <a:pt x="2969475" y="2699026"/>
                  <a:pt x="2699026" y="2969475"/>
                  <a:pt x="2365410" y="2969475"/>
                </a:cubicBezTo>
                <a:cubicBezTo>
                  <a:pt x="2031794" y="2969475"/>
                  <a:pt x="1761345" y="2699026"/>
                  <a:pt x="1761345" y="2365410"/>
                </a:cubicBezTo>
                <a:cubicBezTo>
                  <a:pt x="1761345" y="2031794"/>
                  <a:pt x="2031794" y="1761345"/>
                  <a:pt x="2365410" y="1761345"/>
                </a:cubicBezTo>
                <a:close/>
                <a:moveTo>
                  <a:pt x="4455578" y="1735915"/>
                </a:moveTo>
                <a:cubicBezTo>
                  <a:pt x="4446213" y="1734611"/>
                  <a:pt x="4436438" y="1735121"/>
                  <a:pt x="4426730" y="1737722"/>
                </a:cubicBezTo>
                <a:cubicBezTo>
                  <a:pt x="4387899" y="1748127"/>
                  <a:pt x="4364855" y="1788042"/>
                  <a:pt x="4375259" y="1826873"/>
                </a:cubicBezTo>
                <a:cubicBezTo>
                  <a:pt x="4385664" y="1865704"/>
                  <a:pt x="4425579" y="1888749"/>
                  <a:pt x="4464410" y="1878344"/>
                </a:cubicBezTo>
                <a:cubicBezTo>
                  <a:pt x="4503241" y="1867939"/>
                  <a:pt x="4526285" y="1828025"/>
                  <a:pt x="4515881" y="1789193"/>
                </a:cubicBezTo>
                <a:cubicBezTo>
                  <a:pt x="4508077" y="1760070"/>
                  <a:pt x="4483674" y="1739827"/>
                  <a:pt x="4455578" y="1735915"/>
                </a:cubicBezTo>
                <a:close/>
                <a:moveTo>
                  <a:pt x="275241" y="1735915"/>
                </a:moveTo>
                <a:cubicBezTo>
                  <a:pt x="247146" y="1739827"/>
                  <a:pt x="222743" y="1760070"/>
                  <a:pt x="214940" y="1789193"/>
                </a:cubicBezTo>
                <a:cubicBezTo>
                  <a:pt x="204535" y="1828025"/>
                  <a:pt x="227579" y="1867939"/>
                  <a:pt x="266411" y="1878344"/>
                </a:cubicBezTo>
                <a:cubicBezTo>
                  <a:pt x="305242" y="1888749"/>
                  <a:pt x="345156" y="1865704"/>
                  <a:pt x="355561" y="1826873"/>
                </a:cubicBezTo>
                <a:cubicBezTo>
                  <a:pt x="365966" y="1788042"/>
                  <a:pt x="342921" y="1748127"/>
                  <a:pt x="304090" y="1737722"/>
                </a:cubicBezTo>
                <a:cubicBezTo>
                  <a:pt x="294382" y="1735121"/>
                  <a:pt x="284607" y="1734611"/>
                  <a:pt x="275241" y="1735915"/>
                </a:cubicBezTo>
                <a:close/>
                <a:moveTo>
                  <a:pt x="2365410" y="1465434"/>
                </a:moveTo>
                <a:cubicBezTo>
                  <a:pt x="1868367" y="1465434"/>
                  <a:pt x="1465434" y="1868367"/>
                  <a:pt x="1465434" y="2365410"/>
                </a:cubicBezTo>
                <a:cubicBezTo>
                  <a:pt x="1465434" y="2862453"/>
                  <a:pt x="1868367" y="3265386"/>
                  <a:pt x="2365410" y="3265386"/>
                </a:cubicBezTo>
                <a:cubicBezTo>
                  <a:pt x="2862453" y="3265386"/>
                  <a:pt x="3265386" y="2862453"/>
                  <a:pt x="3265386" y="2365410"/>
                </a:cubicBezTo>
                <a:cubicBezTo>
                  <a:pt x="3265386" y="1868367"/>
                  <a:pt x="2862453" y="1465434"/>
                  <a:pt x="2365410" y="1465434"/>
                </a:cubicBezTo>
                <a:close/>
                <a:moveTo>
                  <a:pt x="2365410" y="1346600"/>
                </a:moveTo>
                <a:cubicBezTo>
                  <a:pt x="2928083" y="1346600"/>
                  <a:pt x="3384220" y="1802737"/>
                  <a:pt x="3384220" y="2365410"/>
                </a:cubicBezTo>
                <a:cubicBezTo>
                  <a:pt x="3384220" y="2928083"/>
                  <a:pt x="2928083" y="3384220"/>
                  <a:pt x="2365410" y="3384220"/>
                </a:cubicBezTo>
                <a:cubicBezTo>
                  <a:pt x="1802737" y="3384220"/>
                  <a:pt x="1346600" y="2928083"/>
                  <a:pt x="1346600" y="2365410"/>
                </a:cubicBezTo>
                <a:cubicBezTo>
                  <a:pt x="1346600" y="1802737"/>
                  <a:pt x="1802737" y="1346600"/>
                  <a:pt x="2365410" y="1346600"/>
                </a:cubicBezTo>
                <a:close/>
                <a:moveTo>
                  <a:pt x="355137" y="1321428"/>
                </a:moveTo>
                <a:lnTo>
                  <a:pt x="324343" y="1379905"/>
                </a:lnTo>
                <a:cubicBezTo>
                  <a:pt x="296288" y="1437901"/>
                  <a:pt x="270633" y="1497276"/>
                  <a:pt x="247505" y="1557898"/>
                </a:cubicBezTo>
                <a:lnTo>
                  <a:pt x="206390" y="1681561"/>
                </a:lnTo>
                <a:lnTo>
                  <a:pt x="210279" y="1678179"/>
                </a:lnTo>
                <a:cubicBezTo>
                  <a:pt x="243512" y="1658992"/>
                  <a:pt x="284064" y="1652483"/>
                  <a:pt x="324058" y="1663199"/>
                </a:cubicBezTo>
                <a:cubicBezTo>
                  <a:pt x="364053" y="1673916"/>
                  <a:pt x="395918" y="1699829"/>
                  <a:pt x="415105" y="1733062"/>
                </a:cubicBezTo>
                <a:lnTo>
                  <a:pt x="425597" y="1763554"/>
                </a:lnTo>
                <a:lnTo>
                  <a:pt x="453938" y="1673999"/>
                </a:lnTo>
                <a:cubicBezTo>
                  <a:pt x="472445" y="1622845"/>
                  <a:pt x="492947" y="1572646"/>
                  <a:pt x="515350" y="1523495"/>
                </a:cubicBezTo>
                <a:lnTo>
                  <a:pt x="567871" y="1419482"/>
                </a:lnTo>
                <a:lnTo>
                  <a:pt x="539198" y="1433474"/>
                </a:lnTo>
                <a:cubicBezTo>
                  <a:pt x="502132" y="1443406"/>
                  <a:pt x="461277" y="1439197"/>
                  <a:pt x="425419" y="1418495"/>
                </a:cubicBezTo>
                <a:cubicBezTo>
                  <a:pt x="389561" y="1397792"/>
                  <a:pt x="365488" y="1364515"/>
                  <a:pt x="355557" y="1327448"/>
                </a:cubicBezTo>
                <a:close/>
                <a:moveTo>
                  <a:pt x="4375803" y="1319717"/>
                </a:moveTo>
                <a:lnTo>
                  <a:pt x="4375264" y="1327448"/>
                </a:lnTo>
                <a:cubicBezTo>
                  <a:pt x="4365332" y="1364515"/>
                  <a:pt x="4341260" y="1397792"/>
                  <a:pt x="4305402" y="1418495"/>
                </a:cubicBezTo>
                <a:cubicBezTo>
                  <a:pt x="4269544" y="1439197"/>
                  <a:pt x="4228688" y="1443406"/>
                  <a:pt x="4191622" y="1433474"/>
                </a:cubicBezTo>
                <a:lnTo>
                  <a:pt x="4161309" y="1418682"/>
                </a:lnTo>
                <a:lnTo>
                  <a:pt x="4198314" y="1486831"/>
                </a:lnTo>
                <a:cubicBezTo>
                  <a:pt x="4227498" y="1547606"/>
                  <a:pt x="4253749" y="1610056"/>
                  <a:pt x="4276883" y="1673999"/>
                </a:cubicBezTo>
                <a:lnTo>
                  <a:pt x="4305223" y="1763554"/>
                </a:lnTo>
                <a:lnTo>
                  <a:pt x="4315716" y="1733062"/>
                </a:lnTo>
                <a:cubicBezTo>
                  <a:pt x="4334903" y="1699829"/>
                  <a:pt x="4366767" y="1673916"/>
                  <a:pt x="4406762" y="1663199"/>
                </a:cubicBezTo>
                <a:cubicBezTo>
                  <a:pt x="4446757" y="1652483"/>
                  <a:pt x="4487309" y="1658992"/>
                  <a:pt x="4520541" y="1678179"/>
                </a:cubicBezTo>
                <a:lnTo>
                  <a:pt x="4526452" y="1683319"/>
                </a:lnTo>
                <a:lnTo>
                  <a:pt x="4522186" y="1668338"/>
                </a:lnTo>
                <a:cubicBezTo>
                  <a:pt x="4502139" y="1606264"/>
                  <a:pt x="4479486" y="1545362"/>
                  <a:pt x="4454356" y="1485758"/>
                </a:cubicBezTo>
                <a:close/>
                <a:moveTo>
                  <a:pt x="4221432" y="1216389"/>
                </a:moveTo>
                <a:cubicBezTo>
                  <a:pt x="4212048" y="1217553"/>
                  <a:pt x="4202738" y="1220576"/>
                  <a:pt x="4194034" y="1225601"/>
                </a:cubicBezTo>
                <a:cubicBezTo>
                  <a:pt x="4159219" y="1245702"/>
                  <a:pt x="4147291" y="1290221"/>
                  <a:pt x="4167391" y="1325036"/>
                </a:cubicBezTo>
                <a:cubicBezTo>
                  <a:pt x="4187492" y="1359851"/>
                  <a:pt x="4232010" y="1371779"/>
                  <a:pt x="4266826" y="1351679"/>
                </a:cubicBezTo>
                <a:cubicBezTo>
                  <a:pt x="4301641" y="1331578"/>
                  <a:pt x="4313569" y="1287060"/>
                  <a:pt x="4293469" y="1252245"/>
                </a:cubicBezTo>
                <a:cubicBezTo>
                  <a:pt x="4278393" y="1226133"/>
                  <a:pt x="4249583" y="1212896"/>
                  <a:pt x="4221432" y="1216389"/>
                </a:cubicBezTo>
                <a:close/>
                <a:moveTo>
                  <a:pt x="509388" y="1216389"/>
                </a:moveTo>
                <a:cubicBezTo>
                  <a:pt x="481237" y="1212896"/>
                  <a:pt x="452427" y="1226133"/>
                  <a:pt x="437351" y="1252245"/>
                </a:cubicBezTo>
                <a:cubicBezTo>
                  <a:pt x="417251" y="1287060"/>
                  <a:pt x="429180" y="1331578"/>
                  <a:pt x="463995" y="1351679"/>
                </a:cubicBezTo>
                <a:cubicBezTo>
                  <a:pt x="498810" y="1371779"/>
                  <a:pt x="543329" y="1359851"/>
                  <a:pt x="563429" y="1325036"/>
                </a:cubicBezTo>
                <a:cubicBezTo>
                  <a:pt x="583530" y="1290221"/>
                  <a:pt x="571601" y="1245702"/>
                  <a:pt x="536786" y="1225601"/>
                </a:cubicBezTo>
                <a:cubicBezTo>
                  <a:pt x="528082" y="1220576"/>
                  <a:pt x="518772" y="1217553"/>
                  <a:pt x="509388" y="1216389"/>
                </a:cubicBezTo>
                <a:close/>
                <a:moveTo>
                  <a:pt x="3051123" y="1098252"/>
                </a:moveTo>
                <a:lnTo>
                  <a:pt x="3632568" y="1679697"/>
                </a:lnTo>
                <a:lnTo>
                  <a:pt x="3632568" y="1098252"/>
                </a:lnTo>
                <a:close/>
                <a:moveTo>
                  <a:pt x="1840536" y="1098252"/>
                </a:moveTo>
                <a:lnTo>
                  <a:pt x="1098252" y="1840536"/>
                </a:lnTo>
                <a:lnTo>
                  <a:pt x="1098252" y="2890284"/>
                </a:lnTo>
                <a:lnTo>
                  <a:pt x="1840536" y="3632568"/>
                </a:lnTo>
                <a:lnTo>
                  <a:pt x="2890284" y="3632568"/>
                </a:lnTo>
                <a:lnTo>
                  <a:pt x="3632568" y="2890284"/>
                </a:lnTo>
                <a:lnTo>
                  <a:pt x="3632568" y="1840536"/>
                </a:lnTo>
                <a:lnTo>
                  <a:pt x="2890284" y="1098252"/>
                </a:lnTo>
                <a:close/>
                <a:moveTo>
                  <a:pt x="1098252" y="1098252"/>
                </a:moveTo>
                <a:lnTo>
                  <a:pt x="1098252" y="1679698"/>
                </a:lnTo>
                <a:lnTo>
                  <a:pt x="1679698" y="1098252"/>
                </a:lnTo>
                <a:close/>
                <a:moveTo>
                  <a:pt x="3746298" y="1014821"/>
                </a:moveTo>
                <a:lnTo>
                  <a:pt x="3746298" y="1793427"/>
                </a:lnTo>
                <a:lnTo>
                  <a:pt x="4296794" y="2343923"/>
                </a:lnTo>
                <a:lnTo>
                  <a:pt x="4287902" y="2167826"/>
                </a:lnTo>
                <a:cubicBezTo>
                  <a:pt x="4248317" y="1778043"/>
                  <a:pt x="4092892" y="1422504"/>
                  <a:pt x="3856597" y="1136181"/>
                </a:cubicBezTo>
                <a:close/>
                <a:moveTo>
                  <a:pt x="984522" y="1014821"/>
                </a:moveTo>
                <a:lnTo>
                  <a:pt x="874223" y="1136181"/>
                </a:lnTo>
                <a:cubicBezTo>
                  <a:pt x="637928" y="1422504"/>
                  <a:pt x="482503" y="1778043"/>
                  <a:pt x="442918" y="2167826"/>
                </a:cubicBezTo>
                <a:lnTo>
                  <a:pt x="434026" y="2343924"/>
                </a:lnTo>
                <a:lnTo>
                  <a:pt x="984522" y="1793428"/>
                </a:lnTo>
                <a:close/>
                <a:moveTo>
                  <a:pt x="4036756" y="835537"/>
                </a:moveTo>
                <a:lnTo>
                  <a:pt x="4038136" y="842627"/>
                </a:lnTo>
                <a:cubicBezTo>
                  <a:pt x="4038136" y="881001"/>
                  <a:pt x="4023497" y="919375"/>
                  <a:pt x="3994219" y="948653"/>
                </a:cubicBezTo>
                <a:cubicBezTo>
                  <a:pt x="3964940" y="977931"/>
                  <a:pt x="3926567" y="992570"/>
                  <a:pt x="3888193" y="992570"/>
                </a:cubicBezTo>
                <a:lnTo>
                  <a:pt x="3858018" y="986698"/>
                </a:lnTo>
                <a:lnTo>
                  <a:pt x="3861398" y="990059"/>
                </a:lnTo>
                <a:cubicBezTo>
                  <a:pt x="3906533" y="1039127"/>
                  <a:pt x="3949284" y="1090422"/>
                  <a:pt x="3989470" y="1143759"/>
                </a:cubicBezTo>
                <a:lnTo>
                  <a:pt x="4083351" y="1282039"/>
                </a:lnTo>
                <a:lnTo>
                  <a:pt x="4085596" y="1249832"/>
                </a:lnTo>
                <a:cubicBezTo>
                  <a:pt x="4095528" y="1212766"/>
                  <a:pt x="4119600" y="1179488"/>
                  <a:pt x="4155458" y="1158786"/>
                </a:cubicBezTo>
                <a:cubicBezTo>
                  <a:pt x="4191317" y="1138083"/>
                  <a:pt x="4232172" y="1133875"/>
                  <a:pt x="4269238" y="1143806"/>
                </a:cubicBezTo>
                <a:lnTo>
                  <a:pt x="4276356" y="1147280"/>
                </a:lnTo>
                <a:lnTo>
                  <a:pt x="4274895" y="1144770"/>
                </a:lnTo>
                <a:cubicBezTo>
                  <a:pt x="4240375" y="1090882"/>
                  <a:pt x="4203637" y="1038551"/>
                  <a:pt x="4164809" y="987907"/>
                </a:cubicBezTo>
                <a:close/>
                <a:moveTo>
                  <a:pt x="694064" y="835537"/>
                </a:moveTo>
                <a:lnTo>
                  <a:pt x="566012" y="987907"/>
                </a:lnTo>
                <a:cubicBezTo>
                  <a:pt x="534949" y="1028422"/>
                  <a:pt x="505224" y="1070017"/>
                  <a:pt x="476903" y="1112625"/>
                </a:cubicBezTo>
                <a:lnTo>
                  <a:pt x="455981" y="1146540"/>
                </a:lnTo>
                <a:lnTo>
                  <a:pt x="461582" y="1143806"/>
                </a:lnTo>
                <a:cubicBezTo>
                  <a:pt x="498648" y="1133875"/>
                  <a:pt x="539504" y="1138083"/>
                  <a:pt x="575362" y="1158786"/>
                </a:cubicBezTo>
                <a:cubicBezTo>
                  <a:pt x="611220" y="1179488"/>
                  <a:pt x="635292" y="1212766"/>
                  <a:pt x="645224" y="1249832"/>
                </a:cubicBezTo>
                <a:lnTo>
                  <a:pt x="647463" y="1281937"/>
                </a:lnTo>
                <a:lnTo>
                  <a:pt x="671829" y="1241933"/>
                </a:lnTo>
                <a:cubicBezTo>
                  <a:pt x="731091" y="1152777"/>
                  <a:pt x="797207" y="1068568"/>
                  <a:pt x="869422" y="990059"/>
                </a:cubicBezTo>
                <a:lnTo>
                  <a:pt x="872803" y="986698"/>
                </a:lnTo>
                <a:lnTo>
                  <a:pt x="842627" y="992570"/>
                </a:lnTo>
                <a:cubicBezTo>
                  <a:pt x="804254" y="992570"/>
                  <a:pt x="765880" y="977931"/>
                  <a:pt x="736602" y="948653"/>
                </a:cubicBezTo>
                <a:cubicBezTo>
                  <a:pt x="707324" y="919375"/>
                  <a:pt x="692684" y="881001"/>
                  <a:pt x="692684" y="842627"/>
                </a:cubicBezTo>
                <a:close/>
                <a:moveTo>
                  <a:pt x="3888193" y="769836"/>
                </a:moveTo>
                <a:cubicBezTo>
                  <a:pt x="3869564" y="769836"/>
                  <a:pt x="3850935" y="776943"/>
                  <a:pt x="3836722" y="791156"/>
                </a:cubicBezTo>
                <a:cubicBezTo>
                  <a:pt x="3808296" y="819582"/>
                  <a:pt x="3808296" y="865672"/>
                  <a:pt x="3836722" y="894098"/>
                </a:cubicBezTo>
                <a:cubicBezTo>
                  <a:pt x="3865148" y="922525"/>
                  <a:pt x="3911238" y="922525"/>
                  <a:pt x="3939664" y="894098"/>
                </a:cubicBezTo>
                <a:cubicBezTo>
                  <a:pt x="3968090" y="865672"/>
                  <a:pt x="3968090" y="819582"/>
                  <a:pt x="3939664" y="791156"/>
                </a:cubicBezTo>
                <a:cubicBezTo>
                  <a:pt x="3925451" y="776943"/>
                  <a:pt x="3906822" y="769836"/>
                  <a:pt x="3888193" y="769836"/>
                </a:cubicBezTo>
                <a:close/>
                <a:moveTo>
                  <a:pt x="842627" y="769836"/>
                </a:moveTo>
                <a:cubicBezTo>
                  <a:pt x="823998" y="769836"/>
                  <a:pt x="805370" y="776943"/>
                  <a:pt x="791156" y="791156"/>
                </a:cubicBezTo>
                <a:cubicBezTo>
                  <a:pt x="762730" y="819582"/>
                  <a:pt x="762730" y="865672"/>
                  <a:pt x="791156" y="894098"/>
                </a:cubicBezTo>
                <a:cubicBezTo>
                  <a:pt x="819583" y="922525"/>
                  <a:pt x="865672" y="922525"/>
                  <a:pt x="894098" y="894098"/>
                </a:cubicBezTo>
                <a:cubicBezTo>
                  <a:pt x="922525" y="865672"/>
                  <a:pt x="922525" y="819582"/>
                  <a:pt x="894098" y="791156"/>
                </a:cubicBezTo>
                <a:cubicBezTo>
                  <a:pt x="879885" y="776943"/>
                  <a:pt x="861256" y="769836"/>
                  <a:pt x="842627" y="769836"/>
                </a:cubicBezTo>
                <a:close/>
                <a:moveTo>
                  <a:pt x="2365410" y="573378"/>
                </a:moveTo>
                <a:lnTo>
                  <a:pt x="1954266" y="984522"/>
                </a:lnTo>
                <a:lnTo>
                  <a:pt x="2776554" y="984522"/>
                </a:lnTo>
                <a:close/>
                <a:moveTo>
                  <a:pt x="3584270" y="455959"/>
                </a:moveTo>
                <a:lnTo>
                  <a:pt x="3587014" y="461582"/>
                </a:lnTo>
                <a:cubicBezTo>
                  <a:pt x="3596945" y="498648"/>
                  <a:pt x="3592737" y="539503"/>
                  <a:pt x="3572034" y="575362"/>
                </a:cubicBezTo>
                <a:cubicBezTo>
                  <a:pt x="3551331" y="611220"/>
                  <a:pt x="3518054" y="635292"/>
                  <a:pt x="3480988" y="645224"/>
                </a:cubicBezTo>
                <a:lnTo>
                  <a:pt x="3450219" y="647369"/>
                </a:lnTo>
                <a:lnTo>
                  <a:pt x="3591019" y="744340"/>
                </a:lnTo>
                <a:cubicBezTo>
                  <a:pt x="3639692" y="781197"/>
                  <a:pt x="3686654" y="820196"/>
                  <a:pt x="3731764" y="861195"/>
                </a:cubicBezTo>
                <a:lnTo>
                  <a:pt x="3744285" y="873641"/>
                </a:lnTo>
                <a:lnTo>
                  <a:pt x="3738250" y="842627"/>
                </a:lnTo>
                <a:cubicBezTo>
                  <a:pt x="3738250" y="804253"/>
                  <a:pt x="3752889" y="765880"/>
                  <a:pt x="3782167" y="736601"/>
                </a:cubicBezTo>
                <a:cubicBezTo>
                  <a:pt x="3811446" y="707323"/>
                  <a:pt x="3849819" y="692684"/>
                  <a:pt x="3888193" y="692684"/>
                </a:cubicBezTo>
                <a:lnTo>
                  <a:pt x="3895009" y="694010"/>
                </a:lnTo>
                <a:lnTo>
                  <a:pt x="3889027" y="688065"/>
                </a:lnTo>
                <a:cubicBezTo>
                  <a:pt x="3838725" y="642347"/>
                  <a:pt x="3786358" y="598860"/>
                  <a:pt x="3732083" y="557760"/>
                </a:cubicBezTo>
                <a:close/>
                <a:moveTo>
                  <a:pt x="1146550" y="455959"/>
                </a:moveTo>
                <a:lnTo>
                  <a:pt x="998737" y="557760"/>
                </a:lnTo>
                <a:cubicBezTo>
                  <a:pt x="944462" y="598860"/>
                  <a:pt x="892095" y="642347"/>
                  <a:pt x="841793" y="688065"/>
                </a:cubicBezTo>
                <a:lnTo>
                  <a:pt x="835812" y="694010"/>
                </a:lnTo>
                <a:lnTo>
                  <a:pt x="842627" y="692684"/>
                </a:lnTo>
                <a:cubicBezTo>
                  <a:pt x="881001" y="692684"/>
                  <a:pt x="919375" y="707323"/>
                  <a:pt x="948653" y="736601"/>
                </a:cubicBezTo>
                <a:cubicBezTo>
                  <a:pt x="977931" y="765880"/>
                  <a:pt x="992570" y="804253"/>
                  <a:pt x="992570" y="842627"/>
                </a:cubicBezTo>
                <a:lnTo>
                  <a:pt x="986535" y="873642"/>
                </a:lnTo>
                <a:lnTo>
                  <a:pt x="999056" y="861195"/>
                </a:lnTo>
                <a:cubicBezTo>
                  <a:pt x="1044166" y="820196"/>
                  <a:pt x="1091128" y="781197"/>
                  <a:pt x="1139801" y="744340"/>
                </a:cubicBezTo>
                <a:lnTo>
                  <a:pt x="1280601" y="647369"/>
                </a:lnTo>
                <a:lnTo>
                  <a:pt x="1249832" y="645224"/>
                </a:lnTo>
                <a:cubicBezTo>
                  <a:pt x="1212766" y="635292"/>
                  <a:pt x="1179489" y="611220"/>
                  <a:pt x="1158786" y="575362"/>
                </a:cubicBezTo>
                <a:cubicBezTo>
                  <a:pt x="1138083" y="539503"/>
                  <a:pt x="1133875" y="498648"/>
                  <a:pt x="1143807" y="461582"/>
                </a:cubicBezTo>
                <a:close/>
                <a:moveTo>
                  <a:pt x="2386897" y="434026"/>
                </a:moveTo>
                <a:lnTo>
                  <a:pt x="2937393" y="984522"/>
                </a:lnTo>
                <a:lnTo>
                  <a:pt x="3715999" y="984522"/>
                </a:lnTo>
                <a:lnTo>
                  <a:pt x="3594640" y="874223"/>
                </a:lnTo>
                <a:cubicBezTo>
                  <a:pt x="3308316" y="637928"/>
                  <a:pt x="2952778" y="482503"/>
                  <a:pt x="2562994" y="442918"/>
                </a:cubicBezTo>
                <a:close/>
                <a:moveTo>
                  <a:pt x="2343924" y="434026"/>
                </a:moveTo>
                <a:lnTo>
                  <a:pt x="2167827" y="442918"/>
                </a:lnTo>
                <a:cubicBezTo>
                  <a:pt x="1778043" y="482503"/>
                  <a:pt x="1422505" y="637928"/>
                  <a:pt x="1136181" y="874223"/>
                </a:cubicBezTo>
                <a:lnTo>
                  <a:pt x="1014821" y="984522"/>
                </a:lnTo>
                <a:lnTo>
                  <a:pt x="1793428" y="984522"/>
                </a:lnTo>
                <a:close/>
                <a:moveTo>
                  <a:pt x="3451178" y="428138"/>
                </a:moveTo>
                <a:cubicBezTo>
                  <a:pt x="3423027" y="424646"/>
                  <a:pt x="3394217" y="437884"/>
                  <a:pt x="3379141" y="463995"/>
                </a:cubicBezTo>
                <a:cubicBezTo>
                  <a:pt x="3359041" y="498810"/>
                  <a:pt x="3370969" y="543329"/>
                  <a:pt x="3405784" y="563429"/>
                </a:cubicBezTo>
                <a:cubicBezTo>
                  <a:pt x="3440600" y="583529"/>
                  <a:pt x="3485118" y="571601"/>
                  <a:pt x="3505219" y="536786"/>
                </a:cubicBezTo>
                <a:cubicBezTo>
                  <a:pt x="3525319" y="501970"/>
                  <a:pt x="3513391" y="457452"/>
                  <a:pt x="3478576" y="437351"/>
                </a:cubicBezTo>
                <a:cubicBezTo>
                  <a:pt x="3469872" y="432326"/>
                  <a:pt x="3460562" y="429303"/>
                  <a:pt x="3451178" y="428138"/>
                </a:cubicBezTo>
                <a:close/>
                <a:moveTo>
                  <a:pt x="1279642" y="428138"/>
                </a:moveTo>
                <a:cubicBezTo>
                  <a:pt x="1270259" y="429303"/>
                  <a:pt x="1260949" y="432326"/>
                  <a:pt x="1252245" y="437351"/>
                </a:cubicBezTo>
                <a:cubicBezTo>
                  <a:pt x="1217430" y="457452"/>
                  <a:pt x="1205501" y="501970"/>
                  <a:pt x="1225601" y="536786"/>
                </a:cubicBezTo>
                <a:cubicBezTo>
                  <a:pt x="1245702" y="571601"/>
                  <a:pt x="1290221" y="583529"/>
                  <a:pt x="1325036" y="563429"/>
                </a:cubicBezTo>
                <a:cubicBezTo>
                  <a:pt x="1359851" y="543329"/>
                  <a:pt x="1371780" y="498810"/>
                  <a:pt x="1351679" y="463995"/>
                </a:cubicBezTo>
                <a:cubicBezTo>
                  <a:pt x="1336604" y="437884"/>
                  <a:pt x="1307793" y="424646"/>
                  <a:pt x="1279642" y="428138"/>
                </a:cubicBezTo>
                <a:close/>
                <a:moveTo>
                  <a:pt x="2912778" y="213132"/>
                </a:moveTo>
                <a:cubicBezTo>
                  <a:pt x="2884683" y="217044"/>
                  <a:pt x="2860280" y="237287"/>
                  <a:pt x="2852477" y="266410"/>
                </a:cubicBezTo>
                <a:cubicBezTo>
                  <a:pt x="2842072" y="305242"/>
                  <a:pt x="2865116" y="345156"/>
                  <a:pt x="2903948" y="355561"/>
                </a:cubicBezTo>
                <a:cubicBezTo>
                  <a:pt x="2942779" y="365966"/>
                  <a:pt x="2982693" y="342921"/>
                  <a:pt x="2993098" y="304090"/>
                </a:cubicBezTo>
                <a:cubicBezTo>
                  <a:pt x="3003503" y="265259"/>
                  <a:pt x="2980458" y="225344"/>
                  <a:pt x="2941627" y="214939"/>
                </a:cubicBezTo>
                <a:cubicBezTo>
                  <a:pt x="2931919" y="212338"/>
                  <a:pt x="2922144" y="211828"/>
                  <a:pt x="2912778" y="213132"/>
                </a:cubicBezTo>
                <a:close/>
                <a:moveTo>
                  <a:pt x="1818042" y="213132"/>
                </a:moveTo>
                <a:cubicBezTo>
                  <a:pt x="1808677" y="211828"/>
                  <a:pt x="1798902" y="212338"/>
                  <a:pt x="1789194" y="214939"/>
                </a:cubicBezTo>
                <a:cubicBezTo>
                  <a:pt x="1750362" y="225344"/>
                  <a:pt x="1727318" y="265259"/>
                  <a:pt x="1737723" y="304090"/>
                </a:cubicBezTo>
                <a:cubicBezTo>
                  <a:pt x="1748127" y="342921"/>
                  <a:pt x="1788042" y="365966"/>
                  <a:pt x="1826873" y="355561"/>
                </a:cubicBezTo>
                <a:cubicBezTo>
                  <a:pt x="1865704" y="345156"/>
                  <a:pt x="1888749" y="305242"/>
                  <a:pt x="1878344" y="266411"/>
                </a:cubicBezTo>
                <a:cubicBezTo>
                  <a:pt x="1870540" y="237287"/>
                  <a:pt x="1846138" y="217044"/>
                  <a:pt x="1818042" y="213132"/>
                </a:cubicBezTo>
                <a:close/>
                <a:moveTo>
                  <a:pt x="3050412" y="207714"/>
                </a:moveTo>
                <a:lnTo>
                  <a:pt x="3052642" y="210279"/>
                </a:lnTo>
                <a:cubicBezTo>
                  <a:pt x="3071829" y="243511"/>
                  <a:pt x="3078338" y="284064"/>
                  <a:pt x="3067621" y="324058"/>
                </a:cubicBezTo>
                <a:cubicBezTo>
                  <a:pt x="3056905" y="364053"/>
                  <a:pt x="3030992" y="395918"/>
                  <a:pt x="2997759" y="415104"/>
                </a:cubicBezTo>
                <a:lnTo>
                  <a:pt x="2969008" y="424998"/>
                </a:lnTo>
                <a:lnTo>
                  <a:pt x="3121339" y="478536"/>
                </a:lnTo>
                <a:cubicBezTo>
                  <a:pt x="3175262" y="500159"/>
                  <a:pt x="3228042" y="524026"/>
                  <a:pt x="3279565" y="550022"/>
                </a:cubicBezTo>
                <a:lnTo>
                  <a:pt x="3311362" y="567920"/>
                </a:lnTo>
                <a:lnTo>
                  <a:pt x="3297346" y="539199"/>
                </a:lnTo>
                <a:cubicBezTo>
                  <a:pt x="3287414" y="502132"/>
                  <a:pt x="3291623" y="461277"/>
                  <a:pt x="3312326" y="425419"/>
                </a:cubicBezTo>
                <a:cubicBezTo>
                  <a:pt x="3333028" y="389560"/>
                  <a:pt x="3366306" y="365488"/>
                  <a:pt x="3403372" y="355557"/>
                </a:cubicBezTo>
                <a:lnTo>
                  <a:pt x="3409719" y="355114"/>
                </a:lnTo>
                <a:lnTo>
                  <a:pt x="3384781" y="341076"/>
                </a:lnTo>
                <a:cubicBezTo>
                  <a:pt x="3317752" y="307257"/>
                  <a:pt x="3248815" y="276669"/>
                  <a:pt x="3178173" y="249516"/>
                </a:cubicBezTo>
                <a:close/>
                <a:moveTo>
                  <a:pt x="1680409" y="207714"/>
                </a:moveTo>
                <a:lnTo>
                  <a:pt x="1552647" y="249516"/>
                </a:lnTo>
                <a:cubicBezTo>
                  <a:pt x="1482005" y="276669"/>
                  <a:pt x="1413068" y="307257"/>
                  <a:pt x="1346039" y="341076"/>
                </a:cubicBezTo>
                <a:lnTo>
                  <a:pt x="1321101" y="355114"/>
                </a:lnTo>
                <a:lnTo>
                  <a:pt x="1327448" y="355557"/>
                </a:lnTo>
                <a:cubicBezTo>
                  <a:pt x="1364515" y="365488"/>
                  <a:pt x="1397792" y="389560"/>
                  <a:pt x="1418495" y="425419"/>
                </a:cubicBezTo>
                <a:cubicBezTo>
                  <a:pt x="1439198" y="461277"/>
                  <a:pt x="1443406" y="502132"/>
                  <a:pt x="1433474" y="539199"/>
                </a:cubicBezTo>
                <a:lnTo>
                  <a:pt x="1419458" y="567920"/>
                </a:lnTo>
                <a:lnTo>
                  <a:pt x="1451255" y="550022"/>
                </a:lnTo>
                <a:cubicBezTo>
                  <a:pt x="1502778" y="524026"/>
                  <a:pt x="1555559" y="500159"/>
                  <a:pt x="1609482" y="478536"/>
                </a:cubicBezTo>
                <a:lnTo>
                  <a:pt x="1761813" y="424998"/>
                </a:lnTo>
                <a:lnTo>
                  <a:pt x="1733062" y="415105"/>
                </a:lnTo>
                <a:cubicBezTo>
                  <a:pt x="1699829" y="395918"/>
                  <a:pt x="1673916" y="364053"/>
                  <a:pt x="1663199" y="324058"/>
                </a:cubicBezTo>
                <a:cubicBezTo>
                  <a:pt x="1652483" y="284064"/>
                  <a:pt x="1658992" y="243512"/>
                  <a:pt x="1678179" y="210279"/>
                </a:cubicBezTo>
                <a:close/>
                <a:moveTo>
                  <a:pt x="2365410" y="139079"/>
                </a:moveTo>
                <a:cubicBezTo>
                  <a:pt x="2325209" y="139079"/>
                  <a:pt x="2292619" y="171669"/>
                  <a:pt x="2292619" y="211870"/>
                </a:cubicBezTo>
                <a:cubicBezTo>
                  <a:pt x="2292619" y="252071"/>
                  <a:pt x="2325209" y="284661"/>
                  <a:pt x="2365410" y="284661"/>
                </a:cubicBezTo>
                <a:cubicBezTo>
                  <a:pt x="2405611" y="284661"/>
                  <a:pt x="2438201" y="252071"/>
                  <a:pt x="2438201" y="211870"/>
                </a:cubicBezTo>
                <a:cubicBezTo>
                  <a:pt x="2438201" y="171669"/>
                  <a:pt x="2405611" y="139079"/>
                  <a:pt x="2365410" y="139079"/>
                </a:cubicBezTo>
                <a:close/>
                <a:moveTo>
                  <a:pt x="2466303" y="102384"/>
                </a:moveTo>
                <a:lnTo>
                  <a:pt x="2471436" y="105845"/>
                </a:lnTo>
                <a:cubicBezTo>
                  <a:pt x="2498570" y="132979"/>
                  <a:pt x="2515353" y="170465"/>
                  <a:pt x="2515353" y="211870"/>
                </a:cubicBezTo>
                <a:cubicBezTo>
                  <a:pt x="2515353" y="253276"/>
                  <a:pt x="2498570" y="290762"/>
                  <a:pt x="2471436" y="317896"/>
                </a:cubicBezTo>
                <a:lnTo>
                  <a:pt x="2441899" y="337811"/>
                </a:lnTo>
                <a:lnTo>
                  <a:pt x="2608318" y="347654"/>
                </a:lnTo>
                <a:cubicBezTo>
                  <a:pt x="2668053" y="354770"/>
                  <a:pt x="2726993" y="364476"/>
                  <a:pt x="2785022" y="376659"/>
                </a:cubicBezTo>
                <a:lnTo>
                  <a:pt x="2813591" y="383976"/>
                </a:lnTo>
                <a:lnTo>
                  <a:pt x="2792933" y="360222"/>
                </a:lnTo>
                <a:cubicBezTo>
                  <a:pt x="2773746" y="326989"/>
                  <a:pt x="2767237" y="286437"/>
                  <a:pt x="2777953" y="246442"/>
                </a:cubicBezTo>
                <a:cubicBezTo>
                  <a:pt x="2788670" y="206447"/>
                  <a:pt x="2814583" y="174583"/>
                  <a:pt x="2847816" y="155396"/>
                </a:cubicBezTo>
                <a:lnTo>
                  <a:pt x="2850501" y="154472"/>
                </a:lnTo>
                <a:lnTo>
                  <a:pt x="2735510" y="129470"/>
                </a:lnTo>
                <a:cubicBezTo>
                  <a:pt x="2658870" y="116879"/>
                  <a:pt x="2580936" y="108134"/>
                  <a:pt x="2501911" y="103439"/>
                </a:cubicBezTo>
                <a:close/>
                <a:moveTo>
                  <a:pt x="2264517" y="102384"/>
                </a:moveTo>
                <a:lnTo>
                  <a:pt x="2228910" y="103439"/>
                </a:lnTo>
                <a:cubicBezTo>
                  <a:pt x="2149885" y="108134"/>
                  <a:pt x="2071950" y="116879"/>
                  <a:pt x="1995311" y="129470"/>
                </a:cubicBezTo>
                <a:lnTo>
                  <a:pt x="1880320" y="154472"/>
                </a:lnTo>
                <a:lnTo>
                  <a:pt x="1883005" y="155396"/>
                </a:lnTo>
                <a:cubicBezTo>
                  <a:pt x="1916238" y="174583"/>
                  <a:pt x="1942151" y="206447"/>
                  <a:pt x="1952867" y="246442"/>
                </a:cubicBezTo>
                <a:cubicBezTo>
                  <a:pt x="1963584" y="286437"/>
                  <a:pt x="1957075" y="326989"/>
                  <a:pt x="1937888" y="360222"/>
                </a:cubicBezTo>
                <a:lnTo>
                  <a:pt x="1917230" y="383976"/>
                </a:lnTo>
                <a:lnTo>
                  <a:pt x="1945799" y="376659"/>
                </a:lnTo>
                <a:cubicBezTo>
                  <a:pt x="2003828" y="364476"/>
                  <a:pt x="2062768" y="354770"/>
                  <a:pt x="2122503" y="347654"/>
                </a:cubicBezTo>
                <a:lnTo>
                  <a:pt x="2288922" y="337811"/>
                </a:lnTo>
                <a:lnTo>
                  <a:pt x="2259385" y="317896"/>
                </a:lnTo>
                <a:cubicBezTo>
                  <a:pt x="2232250" y="290762"/>
                  <a:pt x="2215467" y="253276"/>
                  <a:pt x="2215467" y="211870"/>
                </a:cubicBezTo>
                <a:cubicBezTo>
                  <a:pt x="2215467" y="170465"/>
                  <a:pt x="2232250" y="132979"/>
                  <a:pt x="2259385" y="105845"/>
                </a:cubicBezTo>
                <a:close/>
                <a:moveTo>
                  <a:pt x="2365410" y="0"/>
                </a:moveTo>
                <a:cubicBezTo>
                  <a:pt x="3671790" y="0"/>
                  <a:pt x="4730820" y="1059030"/>
                  <a:pt x="4730820" y="2365410"/>
                </a:cubicBezTo>
                <a:cubicBezTo>
                  <a:pt x="4730820" y="3671790"/>
                  <a:pt x="3671790" y="4730820"/>
                  <a:pt x="2365410" y="4730820"/>
                </a:cubicBezTo>
                <a:cubicBezTo>
                  <a:pt x="1059030" y="4730820"/>
                  <a:pt x="0" y="3671790"/>
                  <a:pt x="0" y="2365410"/>
                </a:cubicBezTo>
                <a:cubicBezTo>
                  <a:pt x="0" y="1059030"/>
                  <a:pt x="1059030" y="0"/>
                  <a:pt x="236541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18900000" scaled="1"/>
            <a:tileRect/>
          </a:gradFill>
          <a:ln w="38100">
            <a:solidFill>
              <a:schemeClr val="tx1"/>
            </a:solidFill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2" lon="0" rev="0"/>
            </a:camera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633EDCA4-4F4B-4305-AC7D-7E4135810F03}"/>
              </a:ext>
            </a:extLst>
          </p:cNvPr>
          <p:cNvSpPr/>
          <p:nvPr/>
        </p:nvSpPr>
        <p:spPr>
          <a:xfrm>
            <a:off x="6593547" y="3643270"/>
            <a:ext cx="2641456" cy="2641456"/>
          </a:xfrm>
          <a:custGeom>
            <a:avLst/>
            <a:gdLst>
              <a:gd name="connsiteX0" fmla="*/ 2365410 w 4730820"/>
              <a:gd name="connsiteY0" fmla="*/ 4446159 h 4730820"/>
              <a:gd name="connsiteX1" fmla="*/ 2292619 w 4730820"/>
              <a:gd name="connsiteY1" fmla="*/ 4518950 h 4730820"/>
              <a:gd name="connsiteX2" fmla="*/ 2365410 w 4730820"/>
              <a:gd name="connsiteY2" fmla="*/ 4591741 h 4730820"/>
              <a:gd name="connsiteX3" fmla="*/ 2438201 w 4730820"/>
              <a:gd name="connsiteY3" fmla="*/ 4518950 h 4730820"/>
              <a:gd name="connsiteX4" fmla="*/ 2365410 w 4730820"/>
              <a:gd name="connsiteY4" fmla="*/ 4446159 h 4730820"/>
              <a:gd name="connsiteX5" fmla="*/ 2932796 w 4730820"/>
              <a:gd name="connsiteY5" fmla="*/ 4373452 h 4730820"/>
              <a:gd name="connsiteX6" fmla="*/ 2903948 w 4730820"/>
              <a:gd name="connsiteY6" fmla="*/ 4375260 h 4730820"/>
              <a:gd name="connsiteX7" fmla="*/ 2852477 w 4730820"/>
              <a:gd name="connsiteY7" fmla="*/ 4464410 h 4730820"/>
              <a:gd name="connsiteX8" fmla="*/ 2941627 w 4730820"/>
              <a:gd name="connsiteY8" fmla="*/ 4515881 h 4730820"/>
              <a:gd name="connsiteX9" fmla="*/ 2993098 w 4730820"/>
              <a:gd name="connsiteY9" fmla="*/ 4426731 h 4730820"/>
              <a:gd name="connsiteX10" fmla="*/ 2932796 w 4730820"/>
              <a:gd name="connsiteY10" fmla="*/ 4373452 h 4730820"/>
              <a:gd name="connsiteX11" fmla="*/ 1798024 w 4730820"/>
              <a:gd name="connsiteY11" fmla="*/ 4373452 h 4730820"/>
              <a:gd name="connsiteX12" fmla="*/ 1737723 w 4730820"/>
              <a:gd name="connsiteY12" fmla="*/ 4426731 h 4730820"/>
              <a:gd name="connsiteX13" fmla="*/ 1789194 w 4730820"/>
              <a:gd name="connsiteY13" fmla="*/ 4515881 h 4730820"/>
              <a:gd name="connsiteX14" fmla="*/ 1878344 w 4730820"/>
              <a:gd name="connsiteY14" fmla="*/ 4464410 h 4730820"/>
              <a:gd name="connsiteX15" fmla="*/ 1826873 w 4730820"/>
              <a:gd name="connsiteY15" fmla="*/ 4375260 h 4730820"/>
              <a:gd name="connsiteX16" fmla="*/ 1798024 w 4730820"/>
              <a:gd name="connsiteY16" fmla="*/ 4373452 h 4730820"/>
              <a:gd name="connsiteX17" fmla="*/ 2814030 w 4730820"/>
              <a:gd name="connsiteY17" fmla="*/ 4346339 h 4730820"/>
              <a:gd name="connsiteX18" fmla="*/ 2728940 w 4730820"/>
              <a:gd name="connsiteY18" fmla="*/ 4365110 h 4730820"/>
              <a:gd name="connsiteX19" fmla="*/ 2573183 w 4730820"/>
              <a:gd name="connsiteY19" fmla="*/ 4387043 h 4730820"/>
              <a:gd name="connsiteX20" fmla="*/ 2442812 w 4730820"/>
              <a:gd name="connsiteY20" fmla="*/ 4393626 h 4730820"/>
              <a:gd name="connsiteX21" fmla="*/ 2471436 w 4730820"/>
              <a:gd name="connsiteY21" fmla="*/ 4412925 h 4730820"/>
              <a:gd name="connsiteX22" fmla="*/ 2515353 w 4730820"/>
              <a:gd name="connsiteY22" fmla="*/ 4518950 h 4730820"/>
              <a:gd name="connsiteX23" fmla="*/ 2471436 w 4730820"/>
              <a:gd name="connsiteY23" fmla="*/ 4624976 h 4730820"/>
              <a:gd name="connsiteX24" fmla="*/ 2469679 w 4730820"/>
              <a:gd name="connsiteY24" fmla="*/ 4626160 h 4730820"/>
              <a:gd name="connsiteX25" fmla="*/ 2597097 w 4730820"/>
              <a:gd name="connsiteY25" fmla="*/ 4619726 h 4730820"/>
              <a:gd name="connsiteX26" fmla="*/ 2770781 w 4730820"/>
              <a:gd name="connsiteY26" fmla="*/ 4595270 h 4730820"/>
              <a:gd name="connsiteX27" fmla="*/ 2852864 w 4730820"/>
              <a:gd name="connsiteY27" fmla="*/ 4577162 h 4730820"/>
              <a:gd name="connsiteX28" fmla="*/ 2847816 w 4730820"/>
              <a:gd name="connsiteY28" fmla="*/ 4575425 h 4730820"/>
              <a:gd name="connsiteX29" fmla="*/ 2777953 w 4730820"/>
              <a:gd name="connsiteY29" fmla="*/ 4484378 h 4730820"/>
              <a:gd name="connsiteX30" fmla="*/ 2792933 w 4730820"/>
              <a:gd name="connsiteY30" fmla="*/ 4370599 h 4730820"/>
              <a:gd name="connsiteX31" fmla="*/ 1916492 w 4730820"/>
              <a:gd name="connsiteY31" fmla="*/ 4345995 h 4730820"/>
              <a:gd name="connsiteX32" fmla="*/ 1937888 w 4730820"/>
              <a:gd name="connsiteY32" fmla="*/ 4370599 h 4730820"/>
              <a:gd name="connsiteX33" fmla="*/ 1952867 w 4730820"/>
              <a:gd name="connsiteY33" fmla="*/ 4484378 h 4730820"/>
              <a:gd name="connsiteX34" fmla="*/ 1883005 w 4730820"/>
              <a:gd name="connsiteY34" fmla="*/ 4575425 h 4730820"/>
              <a:gd name="connsiteX35" fmla="*/ 1877957 w 4730820"/>
              <a:gd name="connsiteY35" fmla="*/ 4577162 h 4730820"/>
              <a:gd name="connsiteX36" fmla="*/ 1960039 w 4730820"/>
              <a:gd name="connsiteY36" fmla="*/ 4595269 h 4730820"/>
              <a:gd name="connsiteX37" fmla="*/ 2133723 w 4730820"/>
              <a:gd name="connsiteY37" fmla="*/ 4619726 h 4730820"/>
              <a:gd name="connsiteX38" fmla="*/ 2261141 w 4730820"/>
              <a:gd name="connsiteY38" fmla="*/ 4626160 h 4730820"/>
              <a:gd name="connsiteX39" fmla="*/ 2259385 w 4730820"/>
              <a:gd name="connsiteY39" fmla="*/ 4624976 h 4730820"/>
              <a:gd name="connsiteX40" fmla="*/ 2215467 w 4730820"/>
              <a:gd name="connsiteY40" fmla="*/ 4518950 h 4730820"/>
              <a:gd name="connsiteX41" fmla="*/ 2259385 w 4730820"/>
              <a:gd name="connsiteY41" fmla="*/ 4412925 h 4730820"/>
              <a:gd name="connsiteX42" fmla="*/ 2288009 w 4730820"/>
              <a:gd name="connsiteY42" fmla="*/ 4393626 h 4730820"/>
              <a:gd name="connsiteX43" fmla="*/ 2157637 w 4730820"/>
              <a:gd name="connsiteY43" fmla="*/ 4387043 h 4730820"/>
              <a:gd name="connsiteX44" fmla="*/ 1963550 w 4730820"/>
              <a:gd name="connsiteY44" fmla="*/ 4357806 h 4730820"/>
              <a:gd name="connsiteX45" fmla="*/ 1420342 w 4730820"/>
              <a:gd name="connsiteY45" fmla="*/ 4164712 h 4730820"/>
              <a:gd name="connsiteX46" fmla="*/ 1433474 w 4730820"/>
              <a:gd name="connsiteY46" fmla="*/ 4191622 h 4730820"/>
              <a:gd name="connsiteX47" fmla="*/ 1418495 w 4730820"/>
              <a:gd name="connsiteY47" fmla="*/ 4305402 h 4730820"/>
              <a:gd name="connsiteX48" fmla="*/ 1327448 w 4730820"/>
              <a:gd name="connsiteY48" fmla="*/ 4375264 h 4730820"/>
              <a:gd name="connsiteX49" fmla="*/ 1319276 w 4730820"/>
              <a:gd name="connsiteY49" fmla="*/ 4375834 h 4730820"/>
              <a:gd name="connsiteX50" fmla="*/ 1467917 w 4730820"/>
              <a:gd name="connsiteY50" fmla="*/ 4446744 h 4730820"/>
              <a:gd name="connsiteX51" fmla="*/ 1626618 w 4730820"/>
              <a:gd name="connsiteY51" fmla="*/ 4508260 h 4730820"/>
              <a:gd name="connsiteX52" fmla="*/ 1682095 w 4730820"/>
              <a:gd name="connsiteY52" fmla="*/ 4525044 h 4730820"/>
              <a:gd name="connsiteX53" fmla="*/ 1678179 w 4730820"/>
              <a:gd name="connsiteY53" fmla="*/ 4520542 h 4730820"/>
              <a:gd name="connsiteX54" fmla="*/ 1663199 w 4730820"/>
              <a:gd name="connsiteY54" fmla="*/ 4406762 h 4730820"/>
              <a:gd name="connsiteX55" fmla="*/ 1733062 w 4730820"/>
              <a:gd name="connsiteY55" fmla="*/ 4315716 h 4730820"/>
              <a:gd name="connsiteX56" fmla="*/ 1761982 w 4730820"/>
              <a:gd name="connsiteY56" fmla="*/ 4305764 h 4730820"/>
              <a:gd name="connsiteX57" fmla="*/ 1595645 w 4730820"/>
              <a:gd name="connsiteY57" fmla="*/ 4246677 h 4730820"/>
              <a:gd name="connsiteX58" fmla="*/ 1423641 w 4730820"/>
              <a:gd name="connsiteY58" fmla="*/ 4166600 h 4730820"/>
              <a:gd name="connsiteX59" fmla="*/ 3311898 w 4730820"/>
              <a:gd name="connsiteY59" fmla="*/ 4161801 h 4730820"/>
              <a:gd name="connsiteX60" fmla="*/ 3205021 w 4730820"/>
              <a:gd name="connsiteY60" fmla="*/ 4216520 h 4730820"/>
              <a:gd name="connsiteX61" fmla="*/ 3027947 w 4730820"/>
              <a:gd name="connsiteY61" fmla="*/ 4287082 h 4730820"/>
              <a:gd name="connsiteX62" fmla="*/ 2967602 w 4730820"/>
              <a:gd name="connsiteY62" fmla="*/ 4305339 h 4730820"/>
              <a:gd name="connsiteX63" fmla="*/ 2997759 w 4730820"/>
              <a:gd name="connsiteY63" fmla="*/ 4315716 h 4730820"/>
              <a:gd name="connsiteX64" fmla="*/ 3067621 w 4730820"/>
              <a:gd name="connsiteY64" fmla="*/ 4406762 h 4730820"/>
              <a:gd name="connsiteX65" fmla="*/ 3052642 w 4730820"/>
              <a:gd name="connsiteY65" fmla="*/ 4520542 h 4730820"/>
              <a:gd name="connsiteX66" fmla="*/ 3048726 w 4730820"/>
              <a:gd name="connsiteY66" fmla="*/ 4525045 h 4730820"/>
              <a:gd name="connsiteX67" fmla="*/ 3104203 w 4730820"/>
              <a:gd name="connsiteY67" fmla="*/ 4508261 h 4730820"/>
              <a:gd name="connsiteX68" fmla="*/ 3301657 w 4730820"/>
              <a:gd name="connsiteY68" fmla="*/ 4429577 h 4730820"/>
              <a:gd name="connsiteX69" fmla="*/ 3407218 w 4730820"/>
              <a:gd name="connsiteY69" fmla="*/ 4375532 h 4730820"/>
              <a:gd name="connsiteX70" fmla="*/ 3403372 w 4730820"/>
              <a:gd name="connsiteY70" fmla="*/ 4375264 h 4730820"/>
              <a:gd name="connsiteX71" fmla="*/ 3312326 w 4730820"/>
              <a:gd name="connsiteY71" fmla="*/ 4305402 h 4730820"/>
              <a:gd name="connsiteX72" fmla="*/ 3297346 w 4730820"/>
              <a:gd name="connsiteY72" fmla="*/ 4191622 h 4730820"/>
              <a:gd name="connsiteX73" fmla="*/ 3433182 w 4730820"/>
              <a:gd name="connsiteY73" fmla="*/ 4158179 h 4730820"/>
              <a:gd name="connsiteX74" fmla="*/ 3405784 w 4730820"/>
              <a:gd name="connsiteY74" fmla="*/ 4167391 h 4730820"/>
              <a:gd name="connsiteX75" fmla="*/ 3379141 w 4730820"/>
              <a:gd name="connsiteY75" fmla="*/ 4266826 h 4730820"/>
              <a:gd name="connsiteX76" fmla="*/ 3478576 w 4730820"/>
              <a:gd name="connsiteY76" fmla="*/ 4293469 h 4730820"/>
              <a:gd name="connsiteX77" fmla="*/ 3505219 w 4730820"/>
              <a:gd name="connsiteY77" fmla="*/ 4194035 h 4730820"/>
              <a:gd name="connsiteX78" fmla="*/ 3433182 w 4730820"/>
              <a:gd name="connsiteY78" fmla="*/ 4158179 h 4730820"/>
              <a:gd name="connsiteX79" fmla="*/ 1297638 w 4730820"/>
              <a:gd name="connsiteY79" fmla="*/ 4158179 h 4730820"/>
              <a:gd name="connsiteX80" fmla="*/ 1225601 w 4730820"/>
              <a:gd name="connsiteY80" fmla="*/ 4194035 h 4730820"/>
              <a:gd name="connsiteX81" fmla="*/ 1252245 w 4730820"/>
              <a:gd name="connsiteY81" fmla="*/ 4293469 h 4730820"/>
              <a:gd name="connsiteX82" fmla="*/ 1351679 w 4730820"/>
              <a:gd name="connsiteY82" fmla="*/ 4266826 h 4730820"/>
              <a:gd name="connsiteX83" fmla="*/ 1325036 w 4730820"/>
              <a:gd name="connsiteY83" fmla="*/ 4167391 h 4730820"/>
              <a:gd name="connsiteX84" fmla="*/ 1297638 w 4730820"/>
              <a:gd name="connsiteY84" fmla="*/ 4158179 h 4730820"/>
              <a:gd name="connsiteX85" fmla="*/ 3744635 w 4730820"/>
              <a:gd name="connsiteY85" fmla="*/ 3855379 h 4730820"/>
              <a:gd name="connsiteX86" fmla="*/ 3680823 w 4730820"/>
              <a:gd name="connsiteY86" fmla="*/ 3914405 h 4730820"/>
              <a:gd name="connsiteX87" fmla="*/ 3532366 w 4730820"/>
              <a:gd name="connsiteY87" fmla="*/ 4029274 h 4730820"/>
              <a:gd name="connsiteX88" fmla="*/ 3447440 w 4730820"/>
              <a:gd name="connsiteY88" fmla="*/ 4083257 h 4730820"/>
              <a:gd name="connsiteX89" fmla="*/ 3480988 w 4730820"/>
              <a:gd name="connsiteY89" fmla="*/ 4085596 h 4730820"/>
              <a:gd name="connsiteX90" fmla="*/ 3572034 w 4730820"/>
              <a:gd name="connsiteY90" fmla="*/ 4155459 h 4730820"/>
              <a:gd name="connsiteX91" fmla="*/ 3587014 w 4730820"/>
              <a:gd name="connsiteY91" fmla="*/ 4269238 h 4730820"/>
              <a:gd name="connsiteX92" fmla="*/ 3585471 w 4730820"/>
              <a:gd name="connsiteY92" fmla="*/ 4272399 h 4730820"/>
              <a:gd name="connsiteX93" fmla="*/ 3666679 w 4730820"/>
              <a:gd name="connsiteY93" fmla="*/ 4220779 h 4730820"/>
              <a:gd name="connsiteX94" fmla="*/ 3832223 w 4730820"/>
              <a:gd name="connsiteY94" fmla="*/ 4092689 h 4730820"/>
              <a:gd name="connsiteX95" fmla="*/ 3892000 w 4730820"/>
              <a:gd name="connsiteY95" fmla="*/ 4037395 h 4730820"/>
              <a:gd name="connsiteX96" fmla="*/ 3888193 w 4730820"/>
              <a:gd name="connsiteY96" fmla="*/ 4038136 h 4730820"/>
              <a:gd name="connsiteX97" fmla="*/ 3782167 w 4730820"/>
              <a:gd name="connsiteY97" fmla="*/ 3994219 h 4730820"/>
              <a:gd name="connsiteX98" fmla="*/ 3738250 w 4730820"/>
              <a:gd name="connsiteY98" fmla="*/ 3888193 h 4730820"/>
              <a:gd name="connsiteX99" fmla="*/ 986185 w 4730820"/>
              <a:gd name="connsiteY99" fmla="*/ 3855378 h 4730820"/>
              <a:gd name="connsiteX100" fmla="*/ 992570 w 4730820"/>
              <a:gd name="connsiteY100" fmla="*/ 3888193 h 4730820"/>
              <a:gd name="connsiteX101" fmla="*/ 948653 w 4730820"/>
              <a:gd name="connsiteY101" fmla="*/ 3994219 h 4730820"/>
              <a:gd name="connsiteX102" fmla="*/ 842627 w 4730820"/>
              <a:gd name="connsiteY102" fmla="*/ 4038136 h 4730820"/>
              <a:gd name="connsiteX103" fmla="*/ 838820 w 4730820"/>
              <a:gd name="connsiteY103" fmla="*/ 4037395 h 4730820"/>
              <a:gd name="connsiteX104" fmla="*/ 898598 w 4730820"/>
              <a:gd name="connsiteY104" fmla="*/ 4092689 h 4730820"/>
              <a:gd name="connsiteX105" fmla="*/ 1030068 w 4730820"/>
              <a:gd name="connsiteY105" fmla="*/ 4196365 h 4730820"/>
              <a:gd name="connsiteX106" fmla="*/ 1146676 w 4730820"/>
              <a:gd name="connsiteY106" fmla="*/ 4275118 h 4730820"/>
              <a:gd name="connsiteX107" fmla="*/ 1143807 w 4730820"/>
              <a:gd name="connsiteY107" fmla="*/ 4269238 h 4730820"/>
              <a:gd name="connsiteX108" fmla="*/ 1158786 w 4730820"/>
              <a:gd name="connsiteY108" fmla="*/ 4155459 h 4730820"/>
              <a:gd name="connsiteX109" fmla="*/ 1249832 w 4730820"/>
              <a:gd name="connsiteY109" fmla="*/ 4085596 h 4730820"/>
              <a:gd name="connsiteX110" fmla="*/ 1280542 w 4730820"/>
              <a:gd name="connsiteY110" fmla="*/ 4083455 h 4730820"/>
              <a:gd name="connsiteX111" fmla="*/ 1167899 w 4730820"/>
              <a:gd name="connsiteY111" fmla="*/ 4007380 h 4730820"/>
              <a:gd name="connsiteX112" fmla="*/ 1049998 w 4730820"/>
              <a:gd name="connsiteY112" fmla="*/ 3914405 h 4730820"/>
              <a:gd name="connsiteX113" fmla="*/ 3888193 w 4730820"/>
              <a:gd name="connsiteY113" fmla="*/ 3815402 h 4730820"/>
              <a:gd name="connsiteX114" fmla="*/ 3836722 w 4730820"/>
              <a:gd name="connsiteY114" fmla="*/ 3836722 h 4730820"/>
              <a:gd name="connsiteX115" fmla="*/ 3836722 w 4730820"/>
              <a:gd name="connsiteY115" fmla="*/ 3939664 h 4730820"/>
              <a:gd name="connsiteX116" fmla="*/ 3939664 w 4730820"/>
              <a:gd name="connsiteY116" fmla="*/ 3939664 h 4730820"/>
              <a:gd name="connsiteX117" fmla="*/ 3939664 w 4730820"/>
              <a:gd name="connsiteY117" fmla="*/ 3836722 h 4730820"/>
              <a:gd name="connsiteX118" fmla="*/ 3888193 w 4730820"/>
              <a:gd name="connsiteY118" fmla="*/ 3815402 h 4730820"/>
              <a:gd name="connsiteX119" fmla="*/ 842627 w 4730820"/>
              <a:gd name="connsiteY119" fmla="*/ 3815402 h 4730820"/>
              <a:gd name="connsiteX120" fmla="*/ 791156 w 4730820"/>
              <a:gd name="connsiteY120" fmla="*/ 3836722 h 4730820"/>
              <a:gd name="connsiteX121" fmla="*/ 791156 w 4730820"/>
              <a:gd name="connsiteY121" fmla="*/ 3939664 h 4730820"/>
              <a:gd name="connsiteX122" fmla="*/ 894098 w 4730820"/>
              <a:gd name="connsiteY122" fmla="*/ 3939664 h 4730820"/>
              <a:gd name="connsiteX123" fmla="*/ 894098 w 4730820"/>
              <a:gd name="connsiteY123" fmla="*/ 3836722 h 4730820"/>
              <a:gd name="connsiteX124" fmla="*/ 842627 w 4730820"/>
              <a:gd name="connsiteY124" fmla="*/ 3815402 h 4730820"/>
              <a:gd name="connsiteX125" fmla="*/ 2937393 w 4730820"/>
              <a:gd name="connsiteY125" fmla="*/ 3746298 h 4730820"/>
              <a:gd name="connsiteX126" fmla="*/ 2386897 w 4730820"/>
              <a:gd name="connsiteY126" fmla="*/ 4296794 h 4730820"/>
              <a:gd name="connsiteX127" fmla="*/ 2562994 w 4730820"/>
              <a:gd name="connsiteY127" fmla="*/ 4287902 h 4730820"/>
              <a:gd name="connsiteX128" fmla="*/ 3594640 w 4730820"/>
              <a:gd name="connsiteY128" fmla="*/ 3856597 h 4730820"/>
              <a:gd name="connsiteX129" fmla="*/ 3715999 w 4730820"/>
              <a:gd name="connsiteY129" fmla="*/ 3746298 h 4730820"/>
              <a:gd name="connsiteX130" fmla="*/ 1954266 w 4730820"/>
              <a:gd name="connsiteY130" fmla="*/ 3746298 h 4730820"/>
              <a:gd name="connsiteX131" fmla="*/ 2365410 w 4730820"/>
              <a:gd name="connsiteY131" fmla="*/ 4157442 h 4730820"/>
              <a:gd name="connsiteX132" fmla="*/ 2776554 w 4730820"/>
              <a:gd name="connsiteY132" fmla="*/ 3746298 h 4730820"/>
              <a:gd name="connsiteX133" fmla="*/ 1014821 w 4730820"/>
              <a:gd name="connsiteY133" fmla="*/ 3746298 h 4730820"/>
              <a:gd name="connsiteX134" fmla="*/ 1136181 w 4730820"/>
              <a:gd name="connsiteY134" fmla="*/ 3856597 h 4730820"/>
              <a:gd name="connsiteX135" fmla="*/ 2167827 w 4730820"/>
              <a:gd name="connsiteY135" fmla="*/ 4287902 h 4730820"/>
              <a:gd name="connsiteX136" fmla="*/ 2343924 w 4730820"/>
              <a:gd name="connsiteY136" fmla="*/ 4296794 h 4730820"/>
              <a:gd name="connsiteX137" fmla="*/ 1793428 w 4730820"/>
              <a:gd name="connsiteY137" fmla="*/ 3746298 h 4730820"/>
              <a:gd name="connsiteX138" fmla="*/ 4083418 w 4730820"/>
              <a:gd name="connsiteY138" fmla="*/ 3449743 h 4730820"/>
              <a:gd name="connsiteX139" fmla="*/ 4014558 w 4730820"/>
              <a:gd name="connsiteY139" fmla="*/ 3553035 h 4730820"/>
              <a:gd name="connsiteX140" fmla="*/ 3922277 w 4730820"/>
              <a:gd name="connsiteY140" fmla="*/ 3671506 h 4730820"/>
              <a:gd name="connsiteX141" fmla="*/ 3855450 w 4730820"/>
              <a:gd name="connsiteY141" fmla="*/ 3744622 h 4730820"/>
              <a:gd name="connsiteX142" fmla="*/ 3888193 w 4730820"/>
              <a:gd name="connsiteY142" fmla="*/ 3738250 h 4730820"/>
              <a:gd name="connsiteX143" fmla="*/ 3994219 w 4730820"/>
              <a:gd name="connsiteY143" fmla="*/ 3782168 h 4730820"/>
              <a:gd name="connsiteX144" fmla="*/ 4038136 w 4730820"/>
              <a:gd name="connsiteY144" fmla="*/ 3888193 h 4730820"/>
              <a:gd name="connsiteX145" fmla="*/ 4037411 w 4730820"/>
              <a:gd name="connsiteY145" fmla="*/ 3891917 h 4730820"/>
              <a:gd name="connsiteX146" fmla="*/ 4101467 w 4730820"/>
              <a:gd name="connsiteY146" fmla="*/ 3821834 h 4730820"/>
              <a:gd name="connsiteX147" fmla="*/ 4204369 w 4730820"/>
              <a:gd name="connsiteY147" fmla="*/ 3689727 h 4730820"/>
              <a:gd name="connsiteX148" fmla="*/ 4274581 w 4730820"/>
              <a:gd name="connsiteY148" fmla="*/ 3584407 h 4730820"/>
              <a:gd name="connsiteX149" fmla="*/ 4269238 w 4730820"/>
              <a:gd name="connsiteY149" fmla="*/ 3587014 h 4730820"/>
              <a:gd name="connsiteX150" fmla="*/ 4155458 w 4730820"/>
              <a:gd name="connsiteY150" fmla="*/ 3572035 h 4730820"/>
              <a:gd name="connsiteX151" fmla="*/ 4085596 w 4730820"/>
              <a:gd name="connsiteY151" fmla="*/ 3480988 h 4730820"/>
              <a:gd name="connsiteX152" fmla="*/ 647564 w 4730820"/>
              <a:gd name="connsiteY152" fmla="*/ 3447433 h 4730820"/>
              <a:gd name="connsiteX153" fmla="*/ 645224 w 4730820"/>
              <a:gd name="connsiteY153" fmla="*/ 3480988 h 4730820"/>
              <a:gd name="connsiteX154" fmla="*/ 575362 w 4730820"/>
              <a:gd name="connsiteY154" fmla="*/ 3572035 h 4730820"/>
              <a:gd name="connsiteX155" fmla="*/ 461582 w 4730820"/>
              <a:gd name="connsiteY155" fmla="*/ 3587014 h 4730820"/>
              <a:gd name="connsiteX156" fmla="*/ 458265 w 4730820"/>
              <a:gd name="connsiteY156" fmla="*/ 3585395 h 4730820"/>
              <a:gd name="connsiteX157" fmla="*/ 502238 w 4730820"/>
              <a:gd name="connsiteY157" fmla="*/ 3655502 h 4730820"/>
              <a:gd name="connsiteX158" fmla="*/ 629354 w 4730820"/>
              <a:gd name="connsiteY158" fmla="*/ 3821834 h 4730820"/>
              <a:gd name="connsiteX159" fmla="*/ 693409 w 4730820"/>
              <a:gd name="connsiteY159" fmla="*/ 3891918 h 4730820"/>
              <a:gd name="connsiteX160" fmla="*/ 692684 w 4730820"/>
              <a:gd name="connsiteY160" fmla="*/ 3888193 h 4730820"/>
              <a:gd name="connsiteX161" fmla="*/ 736602 w 4730820"/>
              <a:gd name="connsiteY161" fmla="*/ 3782168 h 4730820"/>
              <a:gd name="connsiteX162" fmla="*/ 842627 w 4730820"/>
              <a:gd name="connsiteY162" fmla="*/ 3738250 h 4730820"/>
              <a:gd name="connsiteX163" fmla="*/ 875371 w 4730820"/>
              <a:gd name="connsiteY163" fmla="*/ 3744622 h 4730820"/>
              <a:gd name="connsiteX164" fmla="*/ 808544 w 4730820"/>
              <a:gd name="connsiteY164" fmla="*/ 3671506 h 4730820"/>
              <a:gd name="connsiteX165" fmla="*/ 694549 w 4730820"/>
              <a:gd name="connsiteY165" fmla="*/ 3522342 h 4730820"/>
              <a:gd name="connsiteX166" fmla="*/ 4239428 w 4730820"/>
              <a:gd name="connsiteY166" fmla="*/ 3369929 h 4730820"/>
              <a:gd name="connsiteX167" fmla="*/ 4167391 w 4730820"/>
              <a:gd name="connsiteY167" fmla="*/ 3405785 h 4730820"/>
              <a:gd name="connsiteX168" fmla="*/ 4194034 w 4730820"/>
              <a:gd name="connsiteY168" fmla="*/ 3505219 h 4730820"/>
              <a:gd name="connsiteX169" fmla="*/ 4293469 w 4730820"/>
              <a:gd name="connsiteY169" fmla="*/ 3478576 h 4730820"/>
              <a:gd name="connsiteX170" fmla="*/ 4266826 w 4730820"/>
              <a:gd name="connsiteY170" fmla="*/ 3379141 h 4730820"/>
              <a:gd name="connsiteX171" fmla="*/ 4239428 w 4730820"/>
              <a:gd name="connsiteY171" fmla="*/ 3369929 h 4730820"/>
              <a:gd name="connsiteX172" fmla="*/ 491392 w 4730820"/>
              <a:gd name="connsiteY172" fmla="*/ 3369929 h 4730820"/>
              <a:gd name="connsiteX173" fmla="*/ 463995 w 4730820"/>
              <a:gd name="connsiteY173" fmla="*/ 3379141 h 4730820"/>
              <a:gd name="connsiteX174" fmla="*/ 437351 w 4730820"/>
              <a:gd name="connsiteY174" fmla="*/ 3478576 h 4730820"/>
              <a:gd name="connsiteX175" fmla="*/ 536786 w 4730820"/>
              <a:gd name="connsiteY175" fmla="*/ 3505219 h 4730820"/>
              <a:gd name="connsiteX176" fmla="*/ 563429 w 4730820"/>
              <a:gd name="connsiteY176" fmla="*/ 3405785 h 4730820"/>
              <a:gd name="connsiteX177" fmla="*/ 491392 w 4730820"/>
              <a:gd name="connsiteY177" fmla="*/ 3369929 h 4730820"/>
              <a:gd name="connsiteX178" fmla="*/ 3632568 w 4730820"/>
              <a:gd name="connsiteY178" fmla="*/ 3051123 h 4730820"/>
              <a:gd name="connsiteX179" fmla="*/ 3051123 w 4730820"/>
              <a:gd name="connsiteY179" fmla="*/ 3632568 h 4730820"/>
              <a:gd name="connsiteX180" fmla="*/ 3632568 w 4730820"/>
              <a:gd name="connsiteY180" fmla="*/ 3632568 h 4730820"/>
              <a:gd name="connsiteX181" fmla="*/ 1098252 w 4730820"/>
              <a:gd name="connsiteY181" fmla="*/ 3051123 h 4730820"/>
              <a:gd name="connsiteX182" fmla="*/ 1098252 w 4730820"/>
              <a:gd name="connsiteY182" fmla="*/ 3632568 h 4730820"/>
              <a:gd name="connsiteX183" fmla="*/ 1679698 w 4730820"/>
              <a:gd name="connsiteY183" fmla="*/ 3632568 h 4730820"/>
              <a:gd name="connsiteX184" fmla="*/ 4305520 w 4730820"/>
              <a:gd name="connsiteY184" fmla="*/ 2968130 h 4730820"/>
              <a:gd name="connsiteX185" fmla="*/ 4251338 w 4730820"/>
              <a:gd name="connsiteY185" fmla="*/ 3123697 h 4730820"/>
              <a:gd name="connsiteX186" fmla="*/ 4172276 w 4730820"/>
              <a:gd name="connsiteY186" fmla="*/ 3296266 h 4730820"/>
              <a:gd name="connsiteX187" fmla="*/ 4164082 w 4730820"/>
              <a:gd name="connsiteY187" fmla="*/ 3310786 h 4730820"/>
              <a:gd name="connsiteX188" fmla="*/ 4191622 w 4730820"/>
              <a:gd name="connsiteY188" fmla="*/ 3297346 h 4730820"/>
              <a:gd name="connsiteX189" fmla="*/ 4305402 w 4730820"/>
              <a:gd name="connsiteY189" fmla="*/ 3312326 h 4730820"/>
              <a:gd name="connsiteX190" fmla="*/ 4375264 w 4730820"/>
              <a:gd name="connsiteY190" fmla="*/ 3403372 h 4730820"/>
              <a:gd name="connsiteX191" fmla="*/ 4375813 w 4730820"/>
              <a:gd name="connsiteY191" fmla="*/ 3411249 h 4730820"/>
              <a:gd name="connsiteX192" fmla="*/ 4380240 w 4730820"/>
              <a:gd name="connsiteY192" fmla="*/ 3403405 h 4730820"/>
              <a:gd name="connsiteX193" fmla="*/ 4468401 w 4730820"/>
              <a:gd name="connsiteY193" fmla="*/ 3210974 h 4730820"/>
              <a:gd name="connsiteX194" fmla="*/ 4524853 w 4730820"/>
              <a:gd name="connsiteY194" fmla="*/ 3048892 h 4730820"/>
              <a:gd name="connsiteX195" fmla="*/ 4520541 w 4730820"/>
              <a:gd name="connsiteY195" fmla="*/ 3052642 h 4730820"/>
              <a:gd name="connsiteX196" fmla="*/ 4406762 w 4730820"/>
              <a:gd name="connsiteY196" fmla="*/ 3067621 h 4730820"/>
              <a:gd name="connsiteX197" fmla="*/ 4315716 w 4730820"/>
              <a:gd name="connsiteY197" fmla="*/ 2997759 h 4730820"/>
              <a:gd name="connsiteX198" fmla="*/ 425413 w 4730820"/>
              <a:gd name="connsiteY198" fmla="*/ 2967802 h 4730820"/>
              <a:gd name="connsiteX199" fmla="*/ 415105 w 4730820"/>
              <a:gd name="connsiteY199" fmla="*/ 2997759 h 4730820"/>
              <a:gd name="connsiteX200" fmla="*/ 324058 w 4730820"/>
              <a:gd name="connsiteY200" fmla="*/ 3067621 h 4730820"/>
              <a:gd name="connsiteX201" fmla="*/ 210279 w 4730820"/>
              <a:gd name="connsiteY201" fmla="*/ 3052642 h 4730820"/>
              <a:gd name="connsiteX202" fmla="*/ 205477 w 4730820"/>
              <a:gd name="connsiteY202" fmla="*/ 3048465 h 4730820"/>
              <a:gd name="connsiteX203" fmla="*/ 218074 w 4730820"/>
              <a:gd name="connsiteY203" fmla="*/ 3091056 h 4730820"/>
              <a:gd name="connsiteX204" fmla="*/ 295586 w 4730820"/>
              <a:gd name="connsiteY204" fmla="*/ 3289101 h 4730820"/>
              <a:gd name="connsiteX205" fmla="*/ 355272 w 4730820"/>
              <a:gd name="connsiteY205" fmla="*/ 3407449 h 4730820"/>
              <a:gd name="connsiteX206" fmla="*/ 355557 w 4730820"/>
              <a:gd name="connsiteY206" fmla="*/ 3403372 h 4730820"/>
              <a:gd name="connsiteX207" fmla="*/ 425419 w 4730820"/>
              <a:gd name="connsiteY207" fmla="*/ 3312326 h 4730820"/>
              <a:gd name="connsiteX208" fmla="*/ 539198 w 4730820"/>
              <a:gd name="connsiteY208" fmla="*/ 3297346 h 4730820"/>
              <a:gd name="connsiteX209" fmla="*/ 568739 w 4730820"/>
              <a:gd name="connsiteY209" fmla="*/ 3311761 h 4730820"/>
              <a:gd name="connsiteX210" fmla="*/ 509227 w 4730820"/>
              <a:gd name="connsiteY210" fmla="*/ 3193760 h 4730820"/>
              <a:gd name="connsiteX211" fmla="*/ 439716 w 4730820"/>
              <a:gd name="connsiteY211" fmla="*/ 3016157 h 4730820"/>
              <a:gd name="connsiteX212" fmla="*/ 4435561 w 4730820"/>
              <a:gd name="connsiteY212" fmla="*/ 2850669 h 4730820"/>
              <a:gd name="connsiteX213" fmla="*/ 4375259 w 4730820"/>
              <a:gd name="connsiteY213" fmla="*/ 2903947 h 4730820"/>
              <a:gd name="connsiteX214" fmla="*/ 4426730 w 4730820"/>
              <a:gd name="connsiteY214" fmla="*/ 2993098 h 4730820"/>
              <a:gd name="connsiteX215" fmla="*/ 4515881 w 4730820"/>
              <a:gd name="connsiteY215" fmla="*/ 2941627 h 4730820"/>
              <a:gd name="connsiteX216" fmla="*/ 4464410 w 4730820"/>
              <a:gd name="connsiteY216" fmla="*/ 2852476 h 4730820"/>
              <a:gd name="connsiteX217" fmla="*/ 4435561 w 4730820"/>
              <a:gd name="connsiteY217" fmla="*/ 2850669 h 4730820"/>
              <a:gd name="connsiteX218" fmla="*/ 295259 w 4730820"/>
              <a:gd name="connsiteY218" fmla="*/ 2850669 h 4730820"/>
              <a:gd name="connsiteX219" fmla="*/ 266411 w 4730820"/>
              <a:gd name="connsiteY219" fmla="*/ 2852476 h 4730820"/>
              <a:gd name="connsiteX220" fmla="*/ 214940 w 4730820"/>
              <a:gd name="connsiteY220" fmla="*/ 2941627 h 4730820"/>
              <a:gd name="connsiteX221" fmla="*/ 304090 w 4730820"/>
              <a:gd name="connsiteY221" fmla="*/ 2993098 h 4730820"/>
              <a:gd name="connsiteX222" fmla="*/ 355561 w 4730820"/>
              <a:gd name="connsiteY222" fmla="*/ 2903947 h 4730820"/>
              <a:gd name="connsiteX223" fmla="*/ 295259 w 4730820"/>
              <a:gd name="connsiteY223" fmla="*/ 2850669 h 4730820"/>
              <a:gd name="connsiteX224" fmla="*/ 4393853 w 4730820"/>
              <a:gd name="connsiteY224" fmla="*/ 2443150 h 4730820"/>
              <a:gd name="connsiteX225" fmla="*/ 4388304 w 4730820"/>
              <a:gd name="connsiteY225" fmla="*/ 2560362 h 4730820"/>
              <a:gd name="connsiteX226" fmla="*/ 4360259 w 4730820"/>
              <a:gd name="connsiteY226" fmla="*/ 2754838 h 4730820"/>
              <a:gd name="connsiteX227" fmla="*/ 4345649 w 4730820"/>
              <a:gd name="connsiteY227" fmla="*/ 2814630 h 4730820"/>
              <a:gd name="connsiteX228" fmla="*/ 4370598 w 4730820"/>
              <a:gd name="connsiteY228" fmla="*/ 2792933 h 4730820"/>
              <a:gd name="connsiteX229" fmla="*/ 4484378 w 4730820"/>
              <a:gd name="connsiteY229" fmla="*/ 2777953 h 4730820"/>
              <a:gd name="connsiteX230" fmla="*/ 4575424 w 4730820"/>
              <a:gd name="connsiteY230" fmla="*/ 2847816 h 4730820"/>
              <a:gd name="connsiteX231" fmla="*/ 4576984 w 4730820"/>
              <a:gd name="connsiteY231" fmla="*/ 2852349 h 4730820"/>
              <a:gd name="connsiteX232" fmla="*/ 4589859 w 4730820"/>
              <a:gd name="connsiteY232" fmla="*/ 2799660 h 4730820"/>
              <a:gd name="connsiteX233" fmla="*/ 4621132 w 4730820"/>
              <a:gd name="connsiteY233" fmla="*/ 2582801 h 4730820"/>
              <a:gd name="connsiteX234" fmla="*/ 4626513 w 4730820"/>
              <a:gd name="connsiteY234" fmla="*/ 2469156 h 4730820"/>
              <a:gd name="connsiteX235" fmla="*/ 4624976 w 4730820"/>
              <a:gd name="connsiteY235" fmla="*/ 2471436 h 4730820"/>
              <a:gd name="connsiteX236" fmla="*/ 4518950 w 4730820"/>
              <a:gd name="connsiteY236" fmla="*/ 2515353 h 4730820"/>
              <a:gd name="connsiteX237" fmla="*/ 4412924 w 4730820"/>
              <a:gd name="connsiteY237" fmla="*/ 2471436 h 4730820"/>
              <a:gd name="connsiteX238" fmla="*/ 336967 w 4730820"/>
              <a:gd name="connsiteY238" fmla="*/ 2443150 h 4730820"/>
              <a:gd name="connsiteX239" fmla="*/ 317896 w 4730820"/>
              <a:gd name="connsiteY239" fmla="*/ 2471436 h 4730820"/>
              <a:gd name="connsiteX240" fmla="*/ 211870 w 4730820"/>
              <a:gd name="connsiteY240" fmla="*/ 2515353 h 4730820"/>
              <a:gd name="connsiteX241" fmla="*/ 105845 w 4730820"/>
              <a:gd name="connsiteY241" fmla="*/ 2471436 h 4730820"/>
              <a:gd name="connsiteX242" fmla="*/ 104307 w 4730820"/>
              <a:gd name="connsiteY242" fmla="*/ 2469156 h 4730820"/>
              <a:gd name="connsiteX243" fmla="*/ 109688 w 4730820"/>
              <a:gd name="connsiteY243" fmla="*/ 2582801 h 4730820"/>
              <a:gd name="connsiteX244" fmla="*/ 133076 w 4730820"/>
              <a:gd name="connsiteY244" fmla="*/ 2756826 h 4730820"/>
              <a:gd name="connsiteX245" fmla="*/ 153643 w 4730820"/>
              <a:gd name="connsiteY245" fmla="*/ 2852910 h 4730820"/>
              <a:gd name="connsiteX246" fmla="*/ 155396 w 4730820"/>
              <a:gd name="connsiteY246" fmla="*/ 2847816 h 4730820"/>
              <a:gd name="connsiteX247" fmla="*/ 246442 w 4730820"/>
              <a:gd name="connsiteY247" fmla="*/ 2777953 h 4730820"/>
              <a:gd name="connsiteX248" fmla="*/ 360222 w 4730820"/>
              <a:gd name="connsiteY248" fmla="*/ 2792933 h 4730820"/>
              <a:gd name="connsiteX249" fmla="*/ 384361 w 4730820"/>
              <a:gd name="connsiteY249" fmla="*/ 2813925 h 4730820"/>
              <a:gd name="connsiteX250" fmla="*/ 363491 w 4730820"/>
              <a:gd name="connsiteY250" fmla="*/ 2716425 h 4730820"/>
              <a:gd name="connsiteX251" fmla="*/ 342517 w 4730820"/>
              <a:gd name="connsiteY251" fmla="*/ 2560362 h 4730820"/>
              <a:gd name="connsiteX252" fmla="*/ 4296794 w 4730820"/>
              <a:gd name="connsiteY252" fmla="*/ 2386897 h 4730820"/>
              <a:gd name="connsiteX253" fmla="*/ 3746298 w 4730820"/>
              <a:gd name="connsiteY253" fmla="*/ 2937393 h 4730820"/>
              <a:gd name="connsiteX254" fmla="*/ 3746298 w 4730820"/>
              <a:gd name="connsiteY254" fmla="*/ 3715999 h 4730820"/>
              <a:gd name="connsiteX255" fmla="*/ 3856597 w 4730820"/>
              <a:gd name="connsiteY255" fmla="*/ 3594640 h 4730820"/>
              <a:gd name="connsiteX256" fmla="*/ 4287902 w 4730820"/>
              <a:gd name="connsiteY256" fmla="*/ 2562994 h 4730820"/>
              <a:gd name="connsiteX257" fmla="*/ 434026 w 4730820"/>
              <a:gd name="connsiteY257" fmla="*/ 2386897 h 4730820"/>
              <a:gd name="connsiteX258" fmla="*/ 442918 w 4730820"/>
              <a:gd name="connsiteY258" fmla="*/ 2562994 h 4730820"/>
              <a:gd name="connsiteX259" fmla="*/ 874223 w 4730820"/>
              <a:gd name="connsiteY259" fmla="*/ 3594640 h 4730820"/>
              <a:gd name="connsiteX260" fmla="*/ 984522 w 4730820"/>
              <a:gd name="connsiteY260" fmla="*/ 3715999 h 4730820"/>
              <a:gd name="connsiteX261" fmla="*/ 984522 w 4730820"/>
              <a:gd name="connsiteY261" fmla="*/ 2937393 h 4730820"/>
              <a:gd name="connsiteX262" fmla="*/ 4518950 w 4730820"/>
              <a:gd name="connsiteY262" fmla="*/ 2292619 h 4730820"/>
              <a:gd name="connsiteX263" fmla="*/ 4446159 w 4730820"/>
              <a:gd name="connsiteY263" fmla="*/ 2365410 h 4730820"/>
              <a:gd name="connsiteX264" fmla="*/ 4518950 w 4730820"/>
              <a:gd name="connsiteY264" fmla="*/ 2438201 h 4730820"/>
              <a:gd name="connsiteX265" fmla="*/ 4591741 w 4730820"/>
              <a:gd name="connsiteY265" fmla="*/ 2365410 h 4730820"/>
              <a:gd name="connsiteX266" fmla="*/ 4518950 w 4730820"/>
              <a:gd name="connsiteY266" fmla="*/ 2292619 h 4730820"/>
              <a:gd name="connsiteX267" fmla="*/ 211870 w 4730820"/>
              <a:gd name="connsiteY267" fmla="*/ 2292619 h 4730820"/>
              <a:gd name="connsiteX268" fmla="*/ 139079 w 4730820"/>
              <a:gd name="connsiteY268" fmla="*/ 2365410 h 4730820"/>
              <a:gd name="connsiteX269" fmla="*/ 211870 w 4730820"/>
              <a:gd name="connsiteY269" fmla="*/ 2438201 h 4730820"/>
              <a:gd name="connsiteX270" fmla="*/ 284661 w 4730820"/>
              <a:gd name="connsiteY270" fmla="*/ 2365410 h 4730820"/>
              <a:gd name="connsiteX271" fmla="*/ 211870 w 4730820"/>
              <a:gd name="connsiteY271" fmla="*/ 2292619 h 4730820"/>
              <a:gd name="connsiteX272" fmla="*/ 3746298 w 4730820"/>
              <a:gd name="connsiteY272" fmla="*/ 1954266 h 4730820"/>
              <a:gd name="connsiteX273" fmla="*/ 3746298 w 4730820"/>
              <a:gd name="connsiteY273" fmla="*/ 2776554 h 4730820"/>
              <a:gd name="connsiteX274" fmla="*/ 4157442 w 4730820"/>
              <a:gd name="connsiteY274" fmla="*/ 2365410 h 4730820"/>
              <a:gd name="connsiteX275" fmla="*/ 984522 w 4730820"/>
              <a:gd name="connsiteY275" fmla="*/ 1954266 h 4730820"/>
              <a:gd name="connsiteX276" fmla="*/ 573378 w 4730820"/>
              <a:gd name="connsiteY276" fmla="*/ 2365410 h 4730820"/>
              <a:gd name="connsiteX277" fmla="*/ 984522 w 4730820"/>
              <a:gd name="connsiteY277" fmla="*/ 2776554 h 4730820"/>
              <a:gd name="connsiteX278" fmla="*/ 153753 w 4730820"/>
              <a:gd name="connsiteY278" fmla="*/ 1878229 h 4730820"/>
              <a:gd name="connsiteX279" fmla="*/ 140108 w 4730820"/>
              <a:gd name="connsiteY279" fmla="*/ 1935581 h 4730820"/>
              <a:gd name="connsiteX280" fmla="*/ 111094 w 4730820"/>
              <a:gd name="connsiteY280" fmla="*/ 2133723 h 4730820"/>
              <a:gd name="connsiteX281" fmla="*/ 104660 w 4730820"/>
              <a:gd name="connsiteY281" fmla="*/ 2261141 h 4730820"/>
              <a:gd name="connsiteX282" fmla="*/ 105845 w 4730820"/>
              <a:gd name="connsiteY282" fmla="*/ 2259385 h 4730820"/>
              <a:gd name="connsiteX283" fmla="*/ 211870 w 4730820"/>
              <a:gd name="connsiteY283" fmla="*/ 2215467 h 4730820"/>
              <a:gd name="connsiteX284" fmla="*/ 317896 w 4730820"/>
              <a:gd name="connsiteY284" fmla="*/ 2259385 h 4730820"/>
              <a:gd name="connsiteX285" fmla="*/ 337195 w 4730820"/>
              <a:gd name="connsiteY285" fmla="*/ 2288009 h 4730820"/>
              <a:gd name="connsiteX286" fmla="*/ 343778 w 4730820"/>
              <a:gd name="connsiteY286" fmla="*/ 2157637 h 4730820"/>
              <a:gd name="connsiteX287" fmla="*/ 367588 w 4730820"/>
              <a:gd name="connsiteY287" fmla="*/ 1991634 h 4730820"/>
              <a:gd name="connsiteX288" fmla="*/ 384758 w 4730820"/>
              <a:gd name="connsiteY288" fmla="*/ 1916550 h 4730820"/>
              <a:gd name="connsiteX289" fmla="*/ 360222 w 4730820"/>
              <a:gd name="connsiteY289" fmla="*/ 1937888 h 4730820"/>
              <a:gd name="connsiteX290" fmla="*/ 246442 w 4730820"/>
              <a:gd name="connsiteY290" fmla="*/ 1952867 h 4730820"/>
              <a:gd name="connsiteX291" fmla="*/ 155396 w 4730820"/>
              <a:gd name="connsiteY291" fmla="*/ 1883005 h 4730820"/>
              <a:gd name="connsiteX292" fmla="*/ 4577386 w 4730820"/>
              <a:gd name="connsiteY292" fmla="*/ 1877303 h 4730820"/>
              <a:gd name="connsiteX293" fmla="*/ 4575424 w 4730820"/>
              <a:gd name="connsiteY293" fmla="*/ 1883005 h 4730820"/>
              <a:gd name="connsiteX294" fmla="*/ 4484378 w 4730820"/>
              <a:gd name="connsiteY294" fmla="*/ 1952867 h 4730820"/>
              <a:gd name="connsiteX295" fmla="*/ 4370598 w 4730820"/>
              <a:gd name="connsiteY295" fmla="*/ 1937888 h 4730820"/>
              <a:gd name="connsiteX296" fmla="*/ 4346063 w 4730820"/>
              <a:gd name="connsiteY296" fmla="*/ 1916550 h 4730820"/>
              <a:gd name="connsiteX297" fmla="*/ 4363232 w 4730820"/>
              <a:gd name="connsiteY297" fmla="*/ 1991634 h 4730820"/>
              <a:gd name="connsiteX298" fmla="*/ 4387042 w 4730820"/>
              <a:gd name="connsiteY298" fmla="*/ 2157637 h 4730820"/>
              <a:gd name="connsiteX299" fmla="*/ 4393626 w 4730820"/>
              <a:gd name="connsiteY299" fmla="*/ 2288008 h 4730820"/>
              <a:gd name="connsiteX300" fmla="*/ 4412924 w 4730820"/>
              <a:gd name="connsiteY300" fmla="*/ 2259385 h 4730820"/>
              <a:gd name="connsiteX301" fmla="*/ 4518950 w 4730820"/>
              <a:gd name="connsiteY301" fmla="*/ 2215467 h 4730820"/>
              <a:gd name="connsiteX302" fmla="*/ 4624976 w 4730820"/>
              <a:gd name="connsiteY302" fmla="*/ 2259385 h 4730820"/>
              <a:gd name="connsiteX303" fmla="*/ 4626160 w 4730820"/>
              <a:gd name="connsiteY303" fmla="*/ 2261141 h 4730820"/>
              <a:gd name="connsiteX304" fmla="*/ 4619726 w 4730820"/>
              <a:gd name="connsiteY304" fmla="*/ 2133723 h 4730820"/>
              <a:gd name="connsiteX305" fmla="*/ 4597877 w 4730820"/>
              <a:gd name="connsiteY305" fmla="*/ 1974758 h 4730820"/>
              <a:gd name="connsiteX306" fmla="*/ 2365410 w 4730820"/>
              <a:gd name="connsiteY306" fmla="*/ 1831803 h 4730820"/>
              <a:gd name="connsiteX307" fmla="*/ 1831803 w 4730820"/>
              <a:gd name="connsiteY307" fmla="*/ 2365410 h 4730820"/>
              <a:gd name="connsiteX308" fmla="*/ 2365410 w 4730820"/>
              <a:gd name="connsiteY308" fmla="*/ 2899017 h 4730820"/>
              <a:gd name="connsiteX309" fmla="*/ 2899017 w 4730820"/>
              <a:gd name="connsiteY309" fmla="*/ 2365410 h 4730820"/>
              <a:gd name="connsiteX310" fmla="*/ 2365410 w 4730820"/>
              <a:gd name="connsiteY310" fmla="*/ 1831803 h 4730820"/>
              <a:gd name="connsiteX311" fmla="*/ 2365410 w 4730820"/>
              <a:gd name="connsiteY311" fmla="*/ 1761345 h 4730820"/>
              <a:gd name="connsiteX312" fmla="*/ 2969475 w 4730820"/>
              <a:gd name="connsiteY312" fmla="*/ 2365410 h 4730820"/>
              <a:gd name="connsiteX313" fmla="*/ 2365410 w 4730820"/>
              <a:gd name="connsiteY313" fmla="*/ 2969475 h 4730820"/>
              <a:gd name="connsiteX314" fmla="*/ 1761345 w 4730820"/>
              <a:gd name="connsiteY314" fmla="*/ 2365410 h 4730820"/>
              <a:gd name="connsiteX315" fmla="*/ 2365410 w 4730820"/>
              <a:gd name="connsiteY315" fmla="*/ 1761345 h 4730820"/>
              <a:gd name="connsiteX316" fmla="*/ 4455578 w 4730820"/>
              <a:gd name="connsiteY316" fmla="*/ 1735915 h 4730820"/>
              <a:gd name="connsiteX317" fmla="*/ 4426730 w 4730820"/>
              <a:gd name="connsiteY317" fmla="*/ 1737722 h 4730820"/>
              <a:gd name="connsiteX318" fmla="*/ 4375259 w 4730820"/>
              <a:gd name="connsiteY318" fmla="*/ 1826873 h 4730820"/>
              <a:gd name="connsiteX319" fmla="*/ 4464410 w 4730820"/>
              <a:gd name="connsiteY319" fmla="*/ 1878344 h 4730820"/>
              <a:gd name="connsiteX320" fmla="*/ 4515881 w 4730820"/>
              <a:gd name="connsiteY320" fmla="*/ 1789193 h 4730820"/>
              <a:gd name="connsiteX321" fmla="*/ 4455578 w 4730820"/>
              <a:gd name="connsiteY321" fmla="*/ 1735915 h 4730820"/>
              <a:gd name="connsiteX322" fmla="*/ 275241 w 4730820"/>
              <a:gd name="connsiteY322" fmla="*/ 1735915 h 4730820"/>
              <a:gd name="connsiteX323" fmla="*/ 214940 w 4730820"/>
              <a:gd name="connsiteY323" fmla="*/ 1789193 h 4730820"/>
              <a:gd name="connsiteX324" fmla="*/ 266411 w 4730820"/>
              <a:gd name="connsiteY324" fmla="*/ 1878344 h 4730820"/>
              <a:gd name="connsiteX325" fmla="*/ 355561 w 4730820"/>
              <a:gd name="connsiteY325" fmla="*/ 1826873 h 4730820"/>
              <a:gd name="connsiteX326" fmla="*/ 304090 w 4730820"/>
              <a:gd name="connsiteY326" fmla="*/ 1737722 h 4730820"/>
              <a:gd name="connsiteX327" fmla="*/ 275241 w 4730820"/>
              <a:gd name="connsiteY327" fmla="*/ 1735915 h 4730820"/>
              <a:gd name="connsiteX328" fmla="*/ 2365410 w 4730820"/>
              <a:gd name="connsiteY328" fmla="*/ 1465434 h 4730820"/>
              <a:gd name="connsiteX329" fmla="*/ 1465434 w 4730820"/>
              <a:gd name="connsiteY329" fmla="*/ 2365410 h 4730820"/>
              <a:gd name="connsiteX330" fmla="*/ 2365410 w 4730820"/>
              <a:gd name="connsiteY330" fmla="*/ 3265386 h 4730820"/>
              <a:gd name="connsiteX331" fmla="*/ 3265386 w 4730820"/>
              <a:gd name="connsiteY331" fmla="*/ 2365410 h 4730820"/>
              <a:gd name="connsiteX332" fmla="*/ 2365410 w 4730820"/>
              <a:gd name="connsiteY332" fmla="*/ 1465434 h 4730820"/>
              <a:gd name="connsiteX333" fmla="*/ 2365410 w 4730820"/>
              <a:gd name="connsiteY333" fmla="*/ 1346600 h 4730820"/>
              <a:gd name="connsiteX334" fmla="*/ 3384220 w 4730820"/>
              <a:gd name="connsiteY334" fmla="*/ 2365410 h 4730820"/>
              <a:gd name="connsiteX335" fmla="*/ 2365410 w 4730820"/>
              <a:gd name="connsiteY335" fmla="*/ 3384220 h 4730820"/>
              <a:gd name="connsiteX336" fmla="*/ 1346600 w 4730820"/>
              <a:gd name="connsiteY336" fmla="*/ 2365410 h 4730820"/>
              <a:gd name="connsiteX337" fmla="*/ 2365410 w 4730820"/>
              <a:gd name="connsiteY337" fmla="*/ 1346600 h 4730820"/>
              <a:gd name="connsiteX338" fmla="*/ 355137 w 4730820"/>
              <a:gd name="connsiteY338" fmla="*/ 1321428 h 4730820"/>
              <a:gd name="connsiteX339" fmla="*/ 324343 w 4730820"/>
              <a:gd name="connsiteY339" fmla="*/ 1379905 h 4730820"/>
              <a:gd name="connsiteX340" fmla="*/ 247505 w 4730820"/>
              <a:gd name="connsiteY340" fmla="*/ 1557898 h 4730820"/>
              <a:gd name="connsiteX341" fmla="*/ 206390 w 4730820"/>
              <a:gd name="connsiteY341" fmla="*/ 1681561 h 4730820"/>
              <a:gd name="connsiteX342" fmla="*/ 210279 w 4730820"/>
              <a:gd name="connsiteY342" fmla="*/ 1678179 h 4730820"/>
              <a:gd name="connsiteX343" fmla="*/ 324058 w 4730820"/>
              <a:gd name="connsiteY343" fmla="*/ 1663199 h 4730820"/>
              <a:gd name="connsiteX344" fmla="*/ 415105 w 4730820"/>
              <a:gd name="connsiteY344" fmla="*/ 1733062 h 4730820"/>
              <a:gd name="connsiteX345" fmla="*/ 425597 w 4730820"/>
              <a:gd name="connsiteY345" fmla="*/ 1763554 h 4730820"/>
              <a:gd name="connsiteX346" fmla="*/ 453938 w 4730820"/>
              <a:gd name="connsiteY346" fmla="*/ 1673999 h 4730820"/>
              <a:gd name="connsiteX347" fmla="*/ 515350 w 4730820"/>
              <a:gd name="connsiteY347" fmla="*/ 1523495 h 4730820"/>
              <a:gd name="connsiteX348" fmla="*/ 567871 w 4730820"/>
              <a:gd name="connsiteY348" fmla="*/ 1419482 h 4730820"/>
              <a:gd name="connsiteX349" fmla="*/ 539198 w 4730820"/>
              <a:gd name="connsiteY349" fmla="*/ 1433474 h 4730820"/>
              <a:gd name="connsiteX350" fmla="*/ 425419 w 4730820"/>
              <a:gd name="connsiteY350" fmla="*/ 1418495 h 4730820"/>
              <a:gd name="connsiteX351" fmla="*/ 355557 w 4730820"/>
              <a:gd name="connsiteY351" fmla="*/ 1327448 h 4730820"/>
              <a:gd name="connsiteX352" fmla="*/ 4375803 w 4730820"/>
              <a:gd name="connsiteY352" fmla="*/ 1319717 h 4730820"/>
              <a:gd name="connsiteX353" fmla="*/ 4375264 w 4730820"/>
              <a:gd name="connsiteY353" fmla="*/ 1327448 h 4730820"/>
              <a:gd name="connsiteX354" fmla="*/ 4305402 w 4730820"/>
              <a:gd name="connsiteY354" fmla="*/ 1418495 h 4730820"/>
              <a:gd name="connsiteX355" fmla="*/ 4191622 w 4730820"/>
              <a:gd name="connsiteY355" fmla="*/ 1433474 h 4730820"/>
              <a:gd name="connsiteX356" fmla="*/ 4161309 w 4730820"/>
              <a:gd name="connsiteY356" fmla="*/ 1418682 h 4730820"/>
              <a:gd name="connsiteX357" fmla="*/ 4198314 w 4730820"/>
              <a:gd name="connsiteY357" fmla="*/ 1486831 h 4730820"/>
              <a:gd name="connsiteX358" fmla="*/ 4276883 w 4730820"/>
              <a:gd name="connsiteY358" fmla="*/ 1673999 h 4730820"/>
              <a:gd name="connsiteX359" fmla="*/ 4305223 w 4730820"/>
              <a:gd name="connsiteY359" fmla="*/ 1763554 h 4730820"/>
              <a:gd name="connsiteX360" fmla="*/ 4315716 w 4730820"/>
              <a:gd name="connsiteY360" fmla="*/ 1733062 h 4730820"/>
              <a:gd name="connsiteX361" fmla="*/ 4406762 w 4730820"/>
              <a:gd name="connsiteY361" fmla="*/ 1663199 h 4730820"/>
              <a:gd name="connsiteX362" fmla="*/ 4520541 w 4730820"/>
              <a:gd name="connsiteY362" fmla="*/ 1678179 h 4730820"/>
              <a:gd name="connsiteX363" fmla="*/ 4526452 w 4730820"/>
              <a:gd name="connsiteY363" fmla="*/ 1683319 h 4730820"/>
              <a:gd name="connsiteX364" fmla="*/ 4522186 w 4730820"/>
              <a:gd name="connsiteY364" fmla="*/ 1668338 h 4730820"/>
              <a:gd name="connsiteX365" fmla="*/ 4454356 w 4730820"/>
              <a:gd name="connsiteY365" fmla="*/ 1485758 h 4730820"/>
              <a:gd name="connsiteX366" fmla="*/ 4221432 w 4730820"/>
              <a:gd name="connsiteY366" fmla="*/ 1216389 h 4730820"/>
              <a:gd name="connsiteX367" fmla="*/ 4194034 w 4730820"/>
              <a:gd name="connsiteY367" fmla="*/ 1225601 h 4730820"/>
              <a:gd name="connsiteX368" fmla="*/ 4167391 w 4730820"/>
              <a:gd name="connsiteY368" fmla="*/ 1325036 h 4730820"/>
              <a:gd name="connsiteX369" fmla="*/ 4266826 w 4730820"/>
              <a:gd name="connsiteY369" fmla="*/ 1351679 h 4730820"/>
              <a:gd name="connsiteX370" fmla="*/ 4293469 w 4730820"/>
              <a:gd name="connsiteY370" fmla="*/ 1252245 h 4730820"/>
              <a:gd name="connsiteX371" fmla="*/ 4221432 w 4730820"/>
              <a:gd name="connsiteY371" fmla="*/ 1216389 h 4730820"/>
              <a:gd name="connsiteX372" fmla="*/ 509388 w 4730820"/>
              <a:gd name="connsiteY372" fmla="*/ 1216389 h 4730820"/>
              <a:gd name="connsiteX373" fmla="*/ 437351 w 4730820"/>
              <a:gd name="connsiteY373" fmla="*/ 1252245 h 4730820"/>
              <a:gd name="connsiteX374" fmla="*/ 463995 w 4730820"/>
              <a:gd name="connsiteY374" fmla="*/ 1351679 h 4730820"/>
              <a:gd name="connsiteX375" fmla="*/ 563429 w 4730820"/>
              <a:gd name="connsiteY375" fmla="*/ 1325036 h 4730820"/>
              <a:gd name="connsiteX376" fmla="*/ 536786 w 4730820"/>
              <a:gd name="connsiteY376" fmla="*/ 1225601 h 4730820"/>
              <a:gd name="connsiteX377" fmla="*/ 509388 w 4730820"/>
              <a:gd name="connsiteY377" fmla="*/ 1216389 h 4730820"/>
              <a:gd name="connsiteX378" fmla="*/ 3051123 w 4730820"/>
              <a:gd name="connsiteY378" fmla="*/ 1098252 h 4730820"/>
              <a:gd name="connsiteX379" fmla="*/ 3632568 w 4730820"/>
              <a:gd name="connsiteY379" fmla="*/ 1679697 h 4730820"/>
              <a:gd name="connsiteX380" fmla="*/ 3632568 w 4730820"/>
              <a:gd name="connsiteY380" fmla="*/ 1098252 h 4730820"/>
              <a:gd name="connsiteX381" fmla="*/ 1840536 w 4730820"/>
              <a:gd name="connsiteY381" fmla="*/ 1098252 h 4730820"/>
              <a:gd name="connsiteX382" fmla="*/ 1098252 w 4730820"/>
              <a:gd name="connsiteY382" fmla="*/ 1840536 h 4730820"/>
              <a:gd name="connsiteX383" fmla="*/ 1098252 w 4730820"/>
              <a:gd name="connsiteY383" fmla="*/ 2890284 h 4730820"/>
              <a:gd name="connsiteX384" fmla="*/ 1840536 w 4730820"/>
              <a:gd name="connsiteY384" fmla="*/ 3632568 h 4730820"/>
              <a:gd name="connsiteX385" fmla="*/ 2890284 w 4730820"/>
              <a:gd name="connsiteY385" fmla="*/ 3632568 h 4730820"/>
              <a:gd name="connsiteX386" fmla="*/ 3632568 w 4730820"/>
              <a:gd name="connsiteY386" fmla="*/ 2890284 h 4730820"/>
              <a:gd name="connsiteX387" fmla="*/ 3632568 w 4730820"/>
              <a:gd name="connsiteY387" fmla="*/ 1840536 h 4730820"/>
              <a:gd name="connsiteX388" fmla="*/ 2890284 w 4730820"/>
              <a:gd name="connsiteY388" fmla="*/ 1098252 h 4730820"/>
              <a:gd name="connsiteX389" fmla="*/ 1098252 w 4730820"/>
              <a:gd name="connsiteY389" fmla="*/ 1098252 h 4730820"/>
              <a:gd name="connsiteX390" fmla="*/ 1098252 w 4730820"/>
              <a:gd name="connsiteY390" fmla="*/ 1679698 h 4730820"/>
              <a:gd name="connsiteX391" fmla="*/ 1679698 w 4730820"/>
              <a:gd name="connsiteY391" fmla="*/ 1098252 h 4730820"/>
              <a:gd name="connsiteX392" fmla="*/ 3746298 w 4730820"/>
              <a:gd name="connsiteY392" fmla="*/ 1014821 h 4730820"/>
              <a:gd name="connsiteX393" fmla="*/ 3746298 w 4730820"/>
              <a:gd name="connsiteY393" fmla="*/ 1793427 h 4730820"/>
              <a:gd name="connsiteX394" fmla="*/ 4296794 w 4730820"/>
              <a:gd name="connsiteY394" fmla="*/ 2343923 h 4730820"/>
              <a:gd name="connsiteX395" fmla="*/ 4287902 w 4730820"/>
              <a:gd name="connsiteY395" fmla="*/ 2167826 h 4730820"/>
              <a:gd name="connsiteX396" fmla="*/ 3856597 w 4730820"/>
              <a:gd name="connsiteY396" fmla="*/ 1136181 h 4730820"/>
              <a:gd name="connsiteX397" fmla="*/ 984522 w 4730820"/>
              <a:gd name="connsiteY397" fmla="*/ 1014821 h 4730820"/>
              <a:gd name="connsiteX398" fmla="*/ 874223 w 4730820"/>
              <a:gd name="connsiteY398" fmla="*/ 1136181 h 4730820"/>
              <a:gd name="connsiteX399" fmla="*/ 442918 w 4730820"/>
              <a:gd name="connsiteY399" fmla="*/ 2167826 h 4730820"/>
              <a:gd name="connsiteX400" fmla="*/ 434026 w 4730820"/>
              <a:gd name="connsiteY400" fmla="*/ 2343924 h 4730820"/>
              <a:gd name="connsiteX401" fmla="*/ 984522 w 4730820"/>
              <a:gd name="connsiteY401" fmla="*/ 1793428 h 4730820"/>
              <a:gd name="connsiteX402" fmla="*/ 4036756 w 4730820"/>
              <a:gd name="connsiteY402" fmla="*/ 835537 h 4730820"/>
              <a:gd name="connsiteX403" fmla="*/ 4038136 w 4730820"/>
              <a:gd name="connsiteY403" fmla="*/ 842627 h 4730820"/>
              <a:gd name="connsiteX404" fmla="*/ 3994219 w 4730820"/>
              <a:gd name="connsiteY404" fmla="*/ 948653 h 4730820"/>
              <a:gd name="connsiteX405" fmla="*/ 3888193 w 4730820"/>
              <a:gd name="connsiteY405" fmla="*/ 992570 h 4730820"/>
              <a:gd name="connsiteX406" fmla="*/ 3858018 w 4730820"/>
              <a:gd name="connsiteY406" fmla="*/ 986698 h 4730820"/>
              <a:gd name="connsiteX407" fmla="*/ 3861398 w 4730820"/>
              <a:gd name="connsiteY407" fmla="*/ 990059 h 4730820"/>
              <a:gd name="connsiteX408" fmla="*/ 3989470 w 4730820"/>
              <a:gd name="connsiteY408" fmla="*/ 1143759 h 4730820"/>
              <a:gd name="connsiteX409" fmla="*/ 4083351 w 4730820"/>
              <a:gd name="connsiteY409" fmla="*/ 1282039 h 4730820"/>
              <a:gd name="connsiteX410" fmla="*/ 4085596 w 4730820"/>
              <a:gd name="connsiteY410" fmla="*/ 1249832 h 4730820"/>
              <a:gd name="connsiteX411" fmla="*/ 4155458 w 4730820"/>
              <a:gd name="connsiteY411" fmla="*/ 1158786 h 4730820"/>
              <a:gd name="connsiteX412" fmla="*/ 4269238 w 4730820"/>
              <a:gd name="connsiteY412" fmla="*/ 1143806 h 4730820"/>
              <a:gd name="connsiteX413" fmla="*/ 4276356 w 4730820"/>
              <a:gd name="connsiteY413" fmla="*/ 1147280 h 4730820"/>
              <a:gd name="connsiteX414" fmla="*/ 4274895 w 4730820"/>
              <a:gd name="connsiteY414" fmla="*/ 1144770 h 4730820"/>
              <a:gd name="connsiteX415" fmla="*/ 4164809 w 4730820"/>
              <a:gd name="connsiteY415" fmla="*/ 987907 h 4730820"/>
              <a:gd name="connsiteX416" fmla="*/ 694064 w 4730820"/>
              <a:gd name="connsiteY416" fmla="*/ 835537 h 4730820"/>
              <a:gd name="connsiteX417" fmla="*/ 566012 w 4730820"/>
              <a:gd name="connsiteY417" fmla="*/ 987907 h 4730820"/>
              <a:gd name="connsiteX418" fmla="*/ 476903 w 4730820"/>
              <a:gd name="connsiteY418" fmla="*/ 1112625 h 4730820"/>
              <a:gd name="connsiteX419" fmla="*/ 455981 w 4730820"/>
              <a:gd name="connsiteY419" fmla="*/ 1146540 h 4730820"/>
              <a:gd name="connsiteX420" fmla="*/ 461582 w 4730820"/>
              <a:gd name="connsiteY420" fmla="*/ 1143806 h 4730820"/>
              <a:gd name="connsiteX421" fmla="*/ 575362 w 4730820"/>
              <a:gd name="connsiteY421" fmla="*/ 1158786 h 4730820"/>
              <a:gd name="connsiteX422" fmla="*/ 645224 w 4730820"/>
              <a:gd name="connsiteY422" fmla="*/ 1249832 h 4730820"/>
              <a:gd name="connsiteX423" fmla="*/ 647463 w 4730820"/>
              <a:gd name="connsiteY423" fmla="*/ 1281937 h 4730820"/>
              <a:gd name="connsiteX424" fmla="*/ 671829 w 4730820"/>
              <a:gd name="connsiteY424" fmla="*/ 1241933 h 4730820"/>
              <a:gd name="connsiteX425" fmla="*/ 869422 w 4730820"/>
              <a:gd name="connsiteY425" fmla="*/ 990059 h 4730820"/>
              <a:gd name="connsiteX426" fmla="*/ 872803 w 4730820"/>
              <a:gd name="connsiteY426" fmla="*/ 986698 h 4730820"/>
              <a:gd name="connsiteX427" fmla="*/ 842627 w 4730820"/>
              <a:gd name="connsiteY427" fmla="*/ 992570 h 4730820"/>
              <a:gd name="connsiteX428" fmla="*/ 736602 w 4730820"/>
              <a:gd name="connsiteY428" fmla="*/ 948653 h 4730820"/>
              <a:gd name="connsiteX429" fmla="*/ 692684 w 4730820"/>
              <a:gd name="connsiteY429" fmla="*/ 842627 h 4730820"/>
              <a:gd name="connsiteX430" fmla="*/ 3888193 w 4730820"/>
              <a:gd name="connsiteY430" fmla="*/ 769836 h 4730820"/>
              <a:gd name="connsiteX431" fmla="*/ 3836722 w 4730820"/>
              <a:gd name="connsiteY431" fmla="*/ 791156 h 4730820"/>
              <a:gd name="connsiteX432" fmla="*/ 3836722 w 4730820"/>
              <a:gd name="connsiteY432" fmla="*/ 894098 h 4730820"/>
              <a:gd name="connsiteX433" fmla="*/ 3939664 w 4730820"/>
              <a:gd name="connsiteY433" fmla="*/ 894098 h 4730820"/>
              <a:gd name="connsiteX434" fmla="*/ 3939664 w 4730820"/>
              <a:gd name="connsiteY434" fmla="*/ 791156 h 4730820"/>
              <a:gd name="connsiteX435" fmla="*/ 3888193 w 4730820"/>
              <a:gd name="connsiteY435" fmla="*/ 769836 h 4730820"/>
              <a:gd name="connsiteX436" fmla="*/ 842627 w 4730820"/>
              <a:gd name="connsiteY436" fmla="*/ 769836 h 4730820"/>
              <a:gd name="connsiteX437" fmla="*/ 791156 w 4730820"/>
              <a:gd name="connsiteY437" fmla="*/ 791156 h 4730820"/>
              <a:gd name="connsiteX438" fmla="*/ 791156 w 4730820"/>
              <a:gd name="connsiteY438" fmla="*/ 894098 h 4730820"/>
              <a:gd name="connsiteX439" fmla="*/ 894098 w 4730820"/>
              <a:gd name="connsiteY439" fmla="*/ 894098 h 4730820"/>
              <a:gd name="connsiteX440" fmla="*/ 894098 w 4730820"/>
              <a:gd name="connsiteY440" fmla="*/ 791156 h 4730820"/>
              <a:gd name="connsiteX441" fmla="*/ 842627 w 4730820"/>
              <a:gd name="connsiteY441" fmla="*/ 769836 h 4730820"/>
              <a:gd name="connsiteX442" fmla="*/ 2365410 w 4730820"/>
              <a:gd name="connsiteY442" fmla="*/ 573378 h 4730820"/>
              <a:gd name="connsiteX443" fmla="*/ 1954266 w 4730820"/>
              <a:gd name="connsiteY443" fmla="*/ 984522 h 4730820"/>
              <a:gd name="connsiteX444" fmla="*/ 2776554 w 4730820"/>
              <a:gd name="connsiteY444" fmla="*/ 984522 h 4730820"/>
              <a:gd name="connsiteX445" fmla="*/ 3584270 w 4730820"/>
              <a:gd name="connsiteY445" fmla="*/ 455959 h 4730820"/>
              <a:gd name="connsiteX446" fmla="*/ 3587014 w 4730820"/>
              <a:gd name="connsiteY446" fmla="*/ 461582 h 4730820"/>
              <a:gd name="connsiteX447" fmla="*/ 3572034 w 4730820"/>
              <a:gd name="connsiteY447" fmla="*/ 575362 h 4730820"/>
              <a:gd name="connsiteX448" fmla="*/ 3480988 w 4730820"/>
              <a:gd name="connsiteY448" fmla="*/ 645224 h 4730820"/>
              <a:gd name="connsiteX449" fmla="*/ 3450219 w 4730820"/>
              <a:gd name="connsiteY449" fmla="*/ 647369 h 4730820"/>
              <a:gd name="connsiteX450" fmla="*/ 3591019 w 4730820"/>
              <a:gd name="connsiteY450" fmla="*/ 744340 h 4730820"/>
              <a:gd name="connsiteX451" fmla="*/ 3731764 w 4730820"/>
              <a:gd name="connsiteY451" fmla="*/ 861195 h 4730820"/>
              <a:gd name="connsiteX452" fmla="*/ 3744285 w 4730820"/>
              <a:gd name="connsiteY452" fmla="*/ 873641 h 4730820"/>
              <a:gd name="connsiteX453" fmla="*/ 3738250 w 4730820"/>
              <a:gd name="connsiteY453" fmla="*/ 842627 h 4730820"/>
              <a:gd name="connsiteX454" fmla="*/ 3782167 w 4730820"/>
              <a:gd name="connsiteY454" fmla="*/ 736601 h 4730820"/>
              <a:gd name="connsiteX455" fmla="*/ 3888193 w 4730820"/>
              <a:gd name="connsiteY455" fmla="*/ 692684 h 4730820"/>
              <a:gd name="connsiteX456" fmla="*/ 3895009 w 4730820"/>
              <a:gd name="connsiteY456" fmla="*/ 694010 h 4730820"/>
              <a:gd name="connsiteX457" fmla="*/ 3889027 w 4730820"/>
              <a:gd name="connsiteY457" fmla="*/ 688065 h 4730820"/>
              <a:gd name="connsiteX458" fmla="*/ 3732083 w 4730820"/>
              <a:gd name="connsiteY458" fmla="*/ 557760 h 4730820"/>
              <a:gd name="connsiteX459" fmla="*/ 1146550 w 4730820"/>
              <a:gd name="connsiteY459" fmla="*/ 455959 h 4730820"/>
              <a:gd name="connsiteX460" fmla="*/ 998737 w 4730820"/>
              <a:gd name="connsiteY460" fmla="*/ 557760 h 4730820"/>
              <a:gd name="connsiteX461" fmla="*/ 841793 w 4730820"/>
              <a:gd name="connsiteY461" fmla="*/ 688065 h 4730820"/>
              <a:gd name="connsiteX462" fmla="*/ 835812 w 4730820"/>
              <a:gd name="connsiteY462" fmla="*/ 694010 h 4730820"/>
              <a:gd name="connsiteX463" fmla="*/ 842627 w 4730820"/>
              <a:gd name="connsiteY463" fmla="*/ 692684 h 4730820"/>
              <a:gd name="connsiteX464" fmla="*/ 948653 w 4730820"/>
              <a:gd name="connsiteY464" fmla="*/ 736601 h 4730820"/>
              <a:gd name="connsiteX465" fmla="*/ 992570 w 4730820"/>
              <a:gd name="connsiteY465" fmla="*/ 842627 h 4730820"/>
              <a:gd name="connsiteX466" fmla="*/ 986535 w 4730820"/>
              <a:gd name="connsiteY466" fmla="*/ 873642 h 4730820"/>
              <a:gd name="connsiteX467" fmla="*/ 999056 w 4730820"/>
              <a:gd name="connsiteY467" fmla="*/ 861195 h 4730820"/>
              <a:gd name="connsiteX468" fmla="*/ 1139801 w 4730820"/>
              <a:gd name="connsiteY468" fmla="*/ 744340 h 4730820"/>
              <a:gd name="connsiteX469" fmla="*/ 1280601 w 4730820"/>
              <a:gd name="connsiteY469" fmla="*/ 647369 h 4730820"/>
              <a:gd name="connsiteX470" fmla="*/ 1249832 w 4730820"/>
              <a:gd name="connsiteY470" fmla="*/ 645224 h 4730820"/>
              <a:gd name="connsiteX471" fmla="*/ 1158786 w 4730820"/>
              <a:gd name="connsiteY471" fmla="*/ 575362 h 4730820"/>
              <a:gd name="connsiteX472" fmla="*/ 1143807 w 4730820"/>
              <a:gd name="connsiteY472" fmla="*/ 461582 h 4730820"/>
              <a:gd name="connsiteX473" fmla="*/ 2386897 w 4730820"/>
              <a:gd name="connsiteY473" fmla="*/ 434026 h 4730820"/>
              <a:gd name="connsiteX474" fmla="*/ 2937393 w 4730820"/>
              <a:gd name="connsiteY474" fmla="*/ 984522 h 4730820"/>
              <a:gd name="connsiteX475" fmla="*/ 3715999 w 4730820"/>
              <a:gd name="connsiteY475" fmla="*/ 984522 h 4730820"/>
              <a:gd name="connsiteX476" fmla="*/ 3594640 w 4730820"/>
              <a:gd name="connsiteY476" fmla="*/ 874223 h 4730820"/>
              <a:gd name="connsiteX477" fmla="*/ 2562994 w 4730820"/>
              <a:gd name="connsiteY477" fmla="*/ 442918 h 4730820"/>
              <a:gd name="connsiteX478" fmla="*/ 2343924 w 4730820"/>
              <a:gd name="connsiteY478" fmla="*/ 434026 h 4730820"/>
              <a:gd name="connsiteX479" fmla="*/ 2167827 w 4730820"/>
              <a:gd name="connsiteY479" fmla="*/ 442918 h 4730820"/>
              <a:gd name="connsiteX480" fmla="*/ 1136181 w 4730820"/>
              <a:gd name="connsiteY480" fmla="*/ 874223 h 4730820"/>
              <a:gd name="connsiteX481" fmla="*/ 1014821 w 4730820"/>
              <a:gd name="connsiteY481" fmla="*/ 984522 h 4730820"/>
              <a:gd name="connsiteX482" fmla="*/ 1793428 w 4730820"/>
              <a:gd name="connsiteY482" fmla="*/ 984522 h 4730820"/>
              <a:gd name="connsiteX483" fmla="*/ 3451178 w 4730820"/>
              <a:gd name="connsiteY483" fmla="*/ 428138 h 4730820"/>
              <a:gd name="connsiteX484" fmla="*/ 3379141 w 4730820"/>
              <a:gd name="connsiteY484" fmla="*/ 463995 h 4730820"/>
              <a:gd name="connsiteX485" fmla="*/ 3405784 w 4730820"/>
              <a:gd name="connsiteY485" fmla="*/ 563429 h 4730820"/>
              <a:gd name="connsiteX486" fmla="*/ 3505219 w 4730820"/>
              <a:gd name="connsiteY486" fmla="*/ 536786 h 4730820"/>
              <a:gd name="connsiteX487" fmla="*/ 3478576 w 4730820"/>
              <a:gd name="connsiteY487" fmla="*/ 437351 h 4730820"/>
              <a:gd name="connsiteX488" fmla="*/ 3451178 w 4730820"/>
              <a:gd name="connsiteY488" fmla="*/ 428138 h 4730820"/>
              <a:gd name="connsiteX489" fmla="*/ 1279642 w 4730820"/>
              <a:gd name="connsiteY489" fmla="*/ 428138 h 4730820"/>
              <a:gd name="connsiteX490" fmla="*/ 1252245 w 4730820"/>
              <a:gd name="connsiteY490" fmla="*/ 437351 h 4730820"/>
              <a:gd name="connsiteX491" fmla="*/ 1225601 w 4730820"/>
              <a:gd name="connsiteY491" fmla="*/ 536786 h 4730820"/>
              <a:gd name="connsiteX492" fmla="*/ 1325036 w 4730820"/>
              <a:gd name="connsiteY492" fmla="*/ 563429 h 4730820"/>
              <a:gd name="connsiteX493" fmla="*/ 1351679 w 4730820"/>
              <a:gd name="connsiteY493" fmla="*/ 463995 h 4730820"/>
              <a:gd name="connsiteX494" fmla="*/ 1279642 w 4730820"/>
              <a:gd name="connsiteY494" fmla="*/ 428138 h 4730820"/>
              <a:gd name="connsiteX495" fmla="*/ 2912778 w 4730820"/>
              <a:gd name="connsiteY495" fmla="*/ 213132 h 4730820"/>
              <a:gd name="connsiteX496" fmla="*/ 2852477 w 4730820"/>
              <a:gd name="connsiteY496" fmla="*/ 266410 h 4730820"/>
              <a:gd name="connsiteX497" fmla="*/ 2903948 w 4730820"/>
              <a:gd name="connsiteY497" fmla="*/ 355561 h 4730820"/>
              <a:gd name="connsiteX498" fmla="*/ 2993098 w 4730820"/>
              <a:gd name="connsiteY498" fmla="*/ 304090 h 4730820"/>
              <a:gd name="connsiteX499" fmla="*/ 2941627 w 4730820"/>
              <a:gd name="connsiteY499" fmla="*/ 214939 h 4730820"/>
              <a:gd name="connsiteX500" fmla="*/ 2912778 w 4730820"/>
              <a:gd name="connsiteY500" fmla="*/ 213132 h 4730820"/>
              <a:gd name="connsiteX501" fmla="*/ 1818042 w 4730820"/>
              <a:gd name="connsiteY501" fmla="*/ 213132 h 4730820"/>
              <a:gd name="connsiteX502" fmla="*/ 1789194 w 4730820"/>
              <a:gd name="connsiteY502" fmla="*/ 214939 h 4730820"/>
              <a:gd name="connsiteX503" fmla="*/ 1737723 w 4730820"/>
              <a:gd name="connsiteY503" fmla="*/ 304090 h 4730820"/>
              <a:gd name="connsiteX504" fmla="*/ 1826873 w 4730820"/>
              <a:gd name="connsiteY504" fmla="*/ 355561 h 4730820"/>
              <a:gd name="connsiteX505" fmla="*/ 1878344 w 4730820"/>
              <a:gd name="connsiteY505" fmla="*/ 266411 h 4730820"/>
              <a:gd name="connsiteX506" fmla="*/ 1818042 w 4730820"/>
              <a:gd name="connsiteY506" fmla="*/ 213132 h 4730820"/>
              <a:gd name="connsiteX507" fmla="*/ 3050412 w 4730820"/>
              <a:gd name="connsiteY507" fmla="*/ 207714 h 4730820"/>
              <a:gd name="connsiteX508" fmla="*/ 3052642 w 4730820"/>
              <a:gd name="connsiteY508" fmla="*/ 210279 h 4730820"/>
              <a:gd name="connsiteX509" fmla="*/ 3067621 w 4730820"/>
              <a:gd name="connsiteY509" fmla="*/ 324058 h 4730820"/>
              <a:gd name="connsiteX510" fmla="*/ 2997759 w 4730820"/>
              <a:gd name="connsiteY510" fmla="*/ 415104 h 4730820"/>
              <a:gd name="connsiteX511" fmla="*/ 2969008 w 4730820"/>
              <a:gd name="connsiteY511" fmla="*/ 424998 h 4730820"/>
              <a:gd name="connsiteX512" fmla="*/ 3121339 w 4730820"/>
              <a:gd name="connsiteY512" fmla="*/ 478536 h 4730820"/>
              <a:gd name="connsiteX513" fmla="*/ 3279565 w 4730820"/>
              <a:gd name="connsiteY513" fmla="*/ 550022 h 4730820"/>
              <a:gd name="connsiteX514" fmla="*/ 3311362 w 4730820"/>
              <a:gd name="connsiteY514" fmla="*/ 567920 h 4730820"/>
              <a:gd name="connsiteX515" fmla="*/ 3297346 w 4730820"/>
              <a:gd name="connsiteY515" fmla="*/ 539199 h 4730820"/>
              <a:gd name="connsiteX516" fmla="*/ 3312326 w 4730820"/>
              <a:gd name="connsiteY516" fmla="*/ 425419 h 4730820"/>
              <a:gd name="connsiteX517" fmla="*/ 3403372 w 4730820"/>
              <a:gd name="connsiteY517" fmla="*/ 355557 h 4730820"/>
              <a:gd name="connsiteX518" fmla="*/ 3409719 w 4730820"/>
              <a:gd name="connsiteY518" fmla="*/ 355114 h 4730820"/>
              <a:gd name="connsiteX519" fmla="*/ 3384781 w 4730820"/>
              <a:gd name="connsiteY519" fmla="*/ 341076 h 4730820"/>
              <a:gd name="connsiteX520" fmla="*/ 3178173 w 4730820"/>
              <a:gd name="connsiteY520" fmla="*/ 249516 h 4730820"/>
              <a:gd name="connsiteX521" fmla="*/ 1680409 w 4730820"/>
              <a:gd name="connsiteY521" fmla="*/ 207714 h 4730820"/>
              <a:gd name="connsiteX522" fmla="*/ 1552647 w 4730820"/>
              <a:gd name="connsiteY522" fmla="*/ 249516 h 4730820"/>
              <a:gd name="connsiteX523" fmla="*/ 1346039 w 4730820"/>
              <a:gd name="connsiteY523" fmla="*/ 341076 h 4730820"/>
              <a:gd name="connsiteX524" fmla="*/ 1321101 w 4730820"/>
              <a:gd name="connsiteY524" fmla="*/ 355114 h 4730820"/>
              <a:gd name="connsiteX525" fmla="*/ 1327448 w 4730820"/>
              <a:gd name="connsiteY525" fmla="*/ 355557 h 4730820"/>
              <a:gd name="connsiteX526" fmla="*/ 1418495 w 4730820"/>
              <a:gd name="connsiteY526" fmla="*/ 425419 h 4730820"/>
              <a:gd name="connsiteX527" fmla="*/ 1433474 w 4730820"/>
              <a:gd name="connsiteY527" fmla="*/ 539199 h 4730820"/>
              <a:gd name="connsiteX528" fmla="*/ 1419458 w 4730820"/>
              <a:gd name="connsiteY528" fmla="*/ 567920 h 4730820"/>
              <a:gd name="connsiteX529" fmla="*/ 1451255 w 4730820"/>
              <a:gd name="connsiteY529" fmla="*/ 550022 h 4730820"/>
              <a:gd name="connsiteX530" fmla="*/ 1609482 w 4730820"/>
              <a:gd name="connsiteY530" fmla="*/ 478536 h 4730820"/>
              <a:gd name="connsiteX531" fmla="*/ 1761813 w 4730820"/>
              <a:gd name="connsiteY531" fmla="*/ 424998 h 4730820"/>
              <a:gd name="connsiteX532" fmla="*/ 1733062 w 4730820"/>
              <a:gd name="connsiteY532" fmla="*/ 415105 h 4730820"/>
              <a:gd name="connsiteX533" fmla="*/ 1663199 w 4730820"/>
              <a:gd name="connsiteY533" fmla="*/ 324058 h 4730820"/>
              <a:gd name="connsiteX534" fmla="*/ 1678179 w 4730820"/>
              <a:gd name="connsiteY534" fmla="*/ 210279 h 4730820"/>
              <a:gd name="connsiteX535" fmla="*/ 2365410 w 4730820"/>
              <a:gd name="connsiteY535" fmla="*/ 139079 h 4730820"/>
              <a:gd name="connsiteX536" fmla="*/ 2292619 w 4730820"/>
              <a:gd name="connsiteY536" fmla="*/ 211870 h 4730820"/>
              <a:gd name="connsiteX537" fmla="*/ 2365410 w 4730820"/>
              <a:gd name="connsiteY537" fmla="*/ 284661 h 4730820"/>
              <a:gd name="connsiteX538" fmla="*/ 2438201 w 4730820"/>
              <a:gd name="connsiteY538" fmla="*/ 211870 h 4730820"/>
              <a:gd name="connsiteX539" fmla="*/ 2365410 w 4730820"/>
              <a:gd name="connsiteY539" fmla="*/ 139079 h 4730820"/>
              <a:gd name="connsiteX540" fmla="*/ 2466303 w 4730820"/>
              <a:gd name="connsiteY540" fmla="*/ 102384 h 4730820"/>
              <a:gd name="connsiteX541" fmla="*/ 2471436 w 4730820"/>
              <a:gd name="connsiteY541" fmla="*/ 105845 h 4730820"/>
              <a:gd name="connsiteX542" fmla="*/ 2515353 w 4730820"/>
              <a:gd name="connsiteY542" fmla="*/ 211870 h 4730820"/>
              <a:gd name="connsiteX543" fmla="*/ 2471436 w 4730820"/>
              <a:gd name="connsiteY543" fmla="*/ 317896 h 4730820"/>
              <a:gd name="connsiteX544" fmla="*/ 2441899 w 4730820"/>
              <a:gd name="connsiteY544" fmla="*/ 337811 h 4730820"/>
              <a:gd name="connsiteX545" fmla="*/ 2608318 w 4730820"/>
              <a:gd name="connsiteY545" fmla="*/ 347654 h 4730820"/>
              <a:gd name="connsiteX546" fmla="*/ 2785022 w 4730820"/>
              <a:gd name="connsiteY546" fmla="*/ 376659 h 4730820"/>
              <a:gd name="connsiteX547" fmla="*/ 2813591 w 4730820"/>
              <a:gd name="connsiteY547" fmla="*/ 383976 h 4730820"/>
              <a:gd name="connsiteX548" fmla="*/ 2792933 w 4730820"/>
              <a:gd name="connsiteY548" fmla="*/ 360222 h 4730820"/>
              <a:gd name="connsiteX549" fmla="*/ 2777953 w 4730820"/>
              <a:gd name="connsiteY549" fmla="*/ 246442 h 4730820"/>
              <a:gd name="connsiteX550" fmla="*/ 2847816 w 4730820"/>
              <a:gd name="connsiteY550" fmla="*/ 155396 h 4730820"/>
              <a:gd name="connsiteX551" fmla="*/ 2850501 w 4730820"/>
              <a:gd name="connsiteY551" fmla="*/ 154472 h 4730820"/>
              <a:gd name="connsiteX552" fmla="*/ 2735510 w 4730820"/>
              <a:gd name="connsiteY552" fmla="*/ 129470 h 4730820"/>
              <a:gd name="connsiteX553" fmla="*/ 2501911 w 4730820"/>
              <a:gd name="connsiteY553" fmla="*/ 103439 h 4730820"/>
              <a:gd name="connsiteX554" fmla="*/ 2264517 w 4730820"/>
              <a:gd name="connsiteY554" fmla="*/ 102384 h 4730820"/>
              <a:gd name="connsiteX555" fmla="*/ 2228910 w 4730820"/>
              <a:gd name="connsiteY555" fmla="*/ 103439 h 4730820"/>
              <a:gd name="connsiteX556" fmla="*/ 1995311 w 4730820"/>
              <a:gd name="connsiteY556" fmla="*/ 129470 h 4730820"/>
              <a:gd name="connsiteX557" fmla="*/ 1880320 w 4730820"/>
              <a:gd name="connsiteY557" fmla="*/ 154472 h 4730820"/>
              <a:gd name="connsiteX558" fmla="*/ 1883005 w 4730820"/>
              <a:gd name="connsiteY558" fmla="*/ 155396 h 4730820"/>
              <a:gd name="connsiteX559" fmla="*/ 1952867 w 4730820"/>
              <a:gd name="connsiteY559" fmla="*/ 246442 h 4730820"/>
              <a:gd name="connsiteX560" fmla="*/ 1937888 w 4730820"/>
              <a:gd name="connsiteY560" fmla="*/ 360222 h 4730820"/>
              <a:gd name="connsiteX561" fmla="*/ 1917230 w 4730820"/>
              <a:gd name="connsiteY561" fmla="*/ 383976 h 4730820"/>
              <a:gd name="connsiteX562" fmla="*/ 1945799 w 4730820"/>
              <a:gd name="connsiteY562" fmla="*/ 376659 h 4730820"/>
              <a:gd name="connsiteX563" fmla="*/ 2122503 w 4730820"/>
              <a:gd name="connsiteY563" fmla="*/ 347654 h 4730820"/>
              <a:gd name="connsiteX564" fmla="*/ 2288922 w 4730820"/>
              <a:gd name="connsiteY564" fmla="*/ 337811 h 4730820"/>
              <a:gd name="connsiteX565" fmla="*/ 2259385 w 4730820"/>
              <a:gd name="connsiteY565" fmla="*/ 317896 h 4730820"/>
              <a:gd name="connsiteX566" fmla="*/ 2215467 w 4730820"/>
              <a:gd name="connsiteY566" fmla="*/ 211870 h 4730820"/>
              <a:gd name="connsiteX567" fmla="*/ 2259385 w 4730820"/>
              <a:gd name="connsiteY567" fmla="*/ 105845 h 4730820"/>
              <a:gd name="connsiteX568" fmla="*/ 2365410 w 4730820"/>
              <a:gd name="connsiteY568" fmla="*/ 0 h 4730820"/>
              <a:gd name="connsiteX569" fmla="*/ 4730820 w 4730820"/>
              <a:gd name="connsiteY569" fmla="*/ 2365410 h 4730820"/>
              <a:gd name="connsiteX570" fmla="*/ 2365410 w 4730820"/>
              <a:gd name="connsiteY570" fmla="*/ 4730820 h 4730820"/>
              <a:gd name="connsiteX571" fmla="*/ 0 w 4730820"/>
              <a:gd name="connsiteY571" fmla="*/ 2365410 h 4730820"/>
              <a:gd name="connsiteX572" fmla="*/ 2365410 w 4730820"/>
              <a:gd name="connsiteY572" fmla="*/ 0 h 473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</a:cxnLst>
            <a:rect l="l" t="t" r="r" b="b"/>
            <a:pathLst>
              <a:path w="4730820" h="4730820">
                <a:moveTo>
                  <a:pt x="2365410" y="4446159"/>
                </a:moveTo>
                <a:cubicBezTo>
                  <a:pt x="2325209" y="4446159"/>
                  <a:pt x="2292619" y="4478749"/>
                  <a:pt x="2292619" y="4518950"/>
                </a:cubicBezTo>
                <a:cubicBezTo>
                  <a:pt x="2292619" y="4559151"/>
                  <a:pt x="2325209" y="4591741"/>
                  <a:pt x="2365410" y="4591741"/>
                </a:cubicBezTo>
                <a:cubicBezTo>
                  <a:pt x="2405611" y="4591741"/>
                  <a:pt x="2438201" y="4559151"/>
                  <a:pt x="2438201" y="4518950"/>
                </a:cubicBezTo>
                <a:cubicBezTo>
                  <a:pt x="2438201" y="4478749"/>
                  <a:pt x="2405611" y="4446159"/>
                  <a:pt x="2365410" y="4446159"/>
                </a:cubicBezTo>
                <a:close/>
                <a:moveTo>
                  <a:pt x="2932796" y="4373452"/>
                </a:moveTo>
                <a:cubicBezTo>
                  <a:pt x="2923431" y="4372148"/>
                  <a:pt x="2913656" y="4372658"/>
                  <a:pt x="2903948" y="4375260"/>
                </a:cubicBezTo>
                <a:cubicBezTo>
                  <a:pt x="2865116" y="4385664"/>
                  <a:pt x="2842072" y="4425579"/>
                  <a:pt x="2852477" y="4464410"/>
                </a:cubicBezTo>
                <a:cubicBezTo>
                  <a:pt x="2862881" y="4503241"/>
                  <a:pt x="2902796" y="4526286"/>
                  <a:pt x="2941627" y="4515881"/>
                </a:cubicBezTo>
                <a:cubicBezTo>
                  <a:pt x="2980458" y="4505476"/>
                  <a:pt x="3003503" y="4465562"/>
                  <a:pt x="2993098" y="4426731"/>
                </a:cubicBezTo>
                <a:cubicBezTo>
                  <a:pt x="2985294" y="4397607"/>
                  <a:pt x="2960892" y="4377364"/>
                  <a:pt x="2932796" y="4373452"/>
                </a:cubicBezTo>
                <a:close/>
                <a:moveTo>
                  <a:pt x="1798024" y="4373452"/>
                </a:moveTo>
                <a:cubicBezTo>
                  <a:pt x="1769929" y="4377364"/>
                  <a:pt x="1745526" y="4397607"/>
                  <a:pt x="1737723" y="4426731"/>
                </a:cubicBezTo>
                <a:cubicBezTo>
                  <a:pt x="1727318" y="4465562"/>
                  <a:pt x="1750362" y="4505476"/>
                  <a:pt x="1789194" y="4515881"/>
                </a:cubicBezTo>
                <a:cubicBezTo>
                  <a:pt x="1828025" y="4526286"/>
                  <a:pt x="1867939" y="4503241"/>
                  <a:pt x="1878344" y="4464410"/>
                </a:cubicBezTo>
                <a:cubicBezTo>
                  <a:pt x="1888749" y="4425579"/>
                  <a:pt x="1865704" y="4385664"/>
                  <a:pt x="1826873" y="4375260"/>
                </a:cubicBezTo>
                <a:cubicBezTo>
                  <a:pt x="1817165" y="4372658"/>
                  <a:pt x="1807390" y="4372148"/>
                  <a:pt x="1798024" y="4373452"/>
                </a:cubicBezTo>
                <a:close/>
                <a:moveTo>
                  <a:pt x="2814030" y="4346339"/>
                </a:moveTo>
                <a:lnTo>
                  <a:pt x="2728940" y="4365110"/>
                </a:lnTo>
                <a:cubicBezTo>
                  <a:pt x="2677665" y="4374371"/>
                  <a:pt x="2625720" y="4381707"/>
                  <a:pt x="2573183" y="4387043"/>
                </a:cubicBezTo>
                <a:lnTo>
                  <a:pt x="2442812" y="4393626"/>
                </a:lnTo>
                <a:lnTo>
                  <a:pt x="2471436" y="4412925"/>
                </a:lnTo>
                <a:cubicBezTo>
                  <a:pt x="2498570" y="4440059"/>
                  <a:pt x="2515353" y="4477545"/>
                  <a:pt x="2515353" y="4518950"/>
                </a:cubicBezTo>
                <a:cubicBezTo>
                  <a:pt x="2515353" y="4560356"/>
                  <a:pt x="2498570" y="4597842"/>
                  <a:pt x="2471436" y="4624976"/>
                </a:cubicBezTo>
                <a:lnTo>
                  <a:pt x="2469679" y="4626160"/>
                </a:lnTo>
                <a:lnTo>
                  <a:pt x="2597097" y="4619726"/>
                </a:lnTo>
                <a:cubicBezTo>
                  <a:pt x="2655680" y="4613777"/>
                  <a:pt x="2713604" y="4605596"/>
                  <a:pt x="2770781" y="4595270"/>
                </a:cubicBezTo>
                <a:lnTo>
                  <a:pt x="2852864" y="4577162"/>
                </a:lnTo>
                <a:lnTo>
                  <a:pt x="2847816" y="4575425"/>
                </a:lnTo>
                <a:cubicBezTo>
                  <a:pt x="2814583" y="4556238"/>
                  <a:pt x="2788670" y="4524373"/>
                  <a:pt x="2777953" y="4484378"/>
                </a:cubicBezTo>
                <a:cubicBezTo>
                  <a:pt x="2767237" y="4444384"/>
                  <a:pt x="2773746" y="4403832"/>
                  <a:pt x="2792933" y="4370599"/>
                </a:cubicBezTo>
                <a:close/>
                <a:moveTo>
                  <a:pt x="1916492" y="4345995"/>
                </a:moveTo>
                <a:lnTo>
                  <a:pt x="1937888" y="4370599"/>
                </a:lnTo>
                <a:cubicBezTo>
                  <a:pt x="1957075" y="4403832"/>
                  <a:pt x="1963584" y="4444384"/>
                  <a:pt x="1952867" y="4484378"/>
                </a:cubicBezTo>
                <a:cubicBezTo>
                  <a:pt x="1942151" y="4524373"/>
                  <a:pt x="1916238" y="4556238"/>
                  <a:pt x="1883005" y="4575425"/>
                </a:cubicBezTo>
                <a:lnTo>
                  <a:pt x="1877957" y="4577162"/>
                </a:lnTo>
                <a:lnTo>
                  <a:pt x="1960039" y="4595269"/>
                </a:lnTo>
                <a:cubicBezTo>
                  <a:pt x="2017217" y="4605596"/>
                  <a:pt x="2075140" y="4613777"/>
                  <a:pt x="2133723" y="4619726"/>
                </a:cubicBezTo>
                <a:lnTo>
                  <a:pt x="2261141" y="4626160"/>
                </a:lnTo>
                <a:lnTo>
                  <a:pt x="2259385" y="4624976"/>
                </a:lnTo>
                <a:cubicBezTo>
                  <a:pt x="2232250" y="4597842"/>
                  <a:pt x="2215467" y="4560356"/>
                  <a:pt x="2215467" y="4518950"/>
                </a:cubicBezTo>
                <a:cubicBezTo>
                  <a:pt x="2215467" y="4477545"/>
                  <a:pt x="2232250" y="4440059"/>
                  <a:pt x="2259385" y="4412925"/>
                </a:cubicBezTo>
                <a:lnTo>
                  <a:pt x="2288009" y="4393626"/>
                </a:lnTo>
                <a:lnTo>
                  <a:pt x="2157637" y="4387043"/>
                </a:lnTo>
                <a:cubicBezTo>
                  <a:pt x="2091967" y="4380373"/>
                  <a:pt x="2027221" y="4370577"/>
                  <a:pt x="1963550" y="4357806"/>
                </a:cubicBezTo>
                <a:close/>
                <a:moveTo>
                  <a:pt x="1420342" y="4164712"/>
                </a:moveTo>
                <a:lnTo>
                  <a:pt x="1433474" y="4191622"/>
                </a:lnTo>
                <a:cubicBezTo>
                  <a:pt x="1443406" y="4228688"/>
                  <a:pt x="1439198" y="4269543"/>
                  <a:pt x="1418495" y="4305402"/>
                </a:cubicBezTo>
                <a:cubicBezTo>
                  <a:pt x="1397792" y="4341260"/>
                  <a:pt x="1364515" y="4365332"/>
                  <a:pt x="1327448" y="4375264"/>
                </a:cubicBezTo>
                <a:lnTo>
                  <a:pt x="1319276" y="4375834"/>
                </a:lnTo>
                <a:lnTo>
                  <a:pt x="1467917" y="4446744"/>
                </a:lnTo>
                <a:cubicBezTo>
                  <a:pt x="1519841" y="4469165"/>
                  <a:pt x="1572770" y="4489699"/>
                  <a:pt x="1626618" y="4508260"/>
                </a:cubicBezTo>
                <a:lnTo>
                  <a:pt x="1682095" y="4525044"/>
                </a:lnTo>
                <a:lnTo>
                  <a:pt x="1678179" y="4520542"/>
                </a:lnTo>
                <a:cubicBezTo>
                  <a:pt x="1658992" y="4487309"/>
                  <a:pt x="1652483" y="4446757"/>
                  <a:pt x="1663199" y="4406762"/>
                </a:cubicBezTo>
                <a:cubicBezTo>
                  <a:pt x="1673916" y="4366768"/>
                  <a:pt x="1699829" y="4334903"/>
                  <a:pt x="1733062" y="4315716"/>
                </a:cubicBezTo>
                <a:lnTo>
                  <a:pt x="1761982" y="4305764"/>
                </a:lnTo>
                <a:lnTo>
                  <a:pt x="1595645" y="4246677"/>
                </a:lnTo>
                <a:cubicBezTo>
                  <a:pt x="1536881" y="4222607"/>
                  <a:pt x="1479496" y="4195865"/>
                  <a:pt x="1423641" y="4166600"/>
                </a:cubicBezTo>
                <a:close/>
                <a:moveTo>
                  <a:pt x="3311898" y="4161801"/>
                </a:moveTo>
                <a:lnTo>
                  <a:pt x="3205021" y="4216520"/>
                </a:lnTo>
                <a:cubicBezTo>
                  <a:pt x="3147384" y="4242704"/>
                  <a:pt x="3088309" y="4266275"/>
                  <a:pt x="3027947" y="4287082"/>
                </a:cubicBezTo>
                <a:lnTo>
                  <a:pt x="2967602" y="4305339"/>
                </a:lnTo>
                <a:lnTo>
                  <a:pt x="2997759" y="4315716"/>
                </a:lnTo>
                <a:cubicBezTo>
                  <a:pt x="3030992" y="4334903"/>
                  <a:pt x="3056905" y="4366768"/>
                  <a:pt x="3067621" y="4406762"/>
                </a:cubicBezTo>
                <a:cubicBezTo>
                  <a:pt x="3078338" y="4446757"/>
                  <a:pt x="3071829" y="4487309"/>
                  <a:pt x="3052642" y="4520542"/>
                </a:cubicBezTo>
                <a:lnTo>
                  <a:pt x="3048726" y="4525045"/>
                </a:lnTo>
                <a:lnTo>
                  <a:pt x="3104203" y="4508261"/>
                </a:lnTo>
                <a:cubicBezTo>
                  <a:pt x="3171513" y="4485059"/>
                  <a:pt x="3237387" y="4458774"/>
                  <a:pt x="3301657" y="4429577"/>
                </a:cubicBezTo>
                <a:lnTo>
                  <a:pt x="3407218" y="4375532"/>
                </a:lnTo>
                <a:lnTo>
                  <a:pt x="3403372" y="4375264"/>
                </a:lnTo>
                <a:cubicBezTo>
                  <a:pt x="3366306" y="4365332"/>
                  <a:pt x="3333028" y="4341260"/>
                  <a:pt x="3312326" y="4305402"/>
                </a:cubicBezTo>
                <a:cubicBezTo>
                  <a:pt x="3291623" y="4269543"/>
                  <a:pt x="3287414" y="4228688"/>
                  <a:pt x="3297346" y="4191622"/>
                </a:cubicBezTo>
                <a:close/>
                <a:moveTo>
                  <a:pt x="3433182" y="4158179"/>
                </a:moveTo>
                <a:cubicBezTo>
                  <a:pt x="3423798" y="4159343"/>
                  <a:pt x="3414488" y="4162366"/>
                  <a:pt x="3405784" y="4167391"/>
                </a:cubicBezTo>
                <a:cubicBezTo>
                  <a:pt x="3370969" y="4187492"/>
                  <a:pt x="3359041" y="4232011"/>
                  <a:pt x="3379141" y="4266826"/>
                </a:cubicBezTo>
                <a:cubicBezTo>
                  <a:pt x="3399242" y="4301641"/>
                  <a:pt x="3443760" y="4313570"/>
                  <a:pt x="3478576" y="4293469"/>
                </a:cubicBezTo>
                <a:cubicBezTo>
                  <a:pt x="3513391" y="4273369"/>
                  <a:pt x="3525319" y="4228850"/>
                  <a:pt x="3505219" y="4194035"/>
                </a:cubicBezTo>
                <a:cubicBezTo>
                  <a:pt x="3490143" y="4167924"/>
                  <a:pt x="3461333" y="4154686"/>
                  <a:pt x="3433182" y="4158179"/>
                </a:cubicBezTo>
                <a:close/>
                <a:moveTo>
                  <a:pt x="1297638" y="4158179"/>
                </a:moveTo>
                <a:cubicBezTo>
                  <a:pt x="1269487" y="4154686"/>
                  <a:pt x="1240677" y="4167924"/>
                  <a:pt x="1225601" y="4194035"/>
                </a:cubicBezTo>
                <a:cubicBezTo>
                  <a:pt x="1205501" y="4228850"/>
                  <a:pt x="1217430" y="4273369"/>
                  <a:pt x="1252245" y="4293469"/>
                </a:cubicBezTo>
                <a:cubicBezTo>
                  <a:pt x="1287060" y="4313570"/>
                  <a:pt x="1331579" y="4301641"/>
                  <a:pt x="1351679" y="4266826"/>
                </a:cubicBezTo>
                <a:cubicBezTo>
                  <a:pt x="1371780" y="4232011"/>
                  <a:pt x="1359851" y="4187492"/>
                  <a:pt x="1325036" y="4167391"/>
                </a:cubicBezTo>
                <a:cubicBezTo>
                  <a:pt x="1316332" y="4162366"/>
                  <a:pt x="1307022" y="4159343"/>
                  <a:pt x="1297638" y="4158179"/>
                </a:cubicBezTo>
                <a:close/>
                <a:moveTo>
                  <a:pt x="3744635" y="3855379"/>
                </a:moveTo>
                <a:lnTo>
                  <a:pt x="3680823" y="3914405"/>
                </a:lnTo>
                <a:cubicBezTo>
                  <a:pt x="3633179" y="3954904"/>
                  <a:pt x="3583643" y="3993244"/>
                  <a:pt x="3532366" y="4029274"/>
                </a:cubicBezTo>
                <a:lnTo>
                  <a:pt x="3447440" y="4083257"/>
                </a:lnTo>
                <a:lnTo>
                  <a:pt x="3480988" y="4085596"/>
                </a:lnTo>
                <a:cubicBezTo>
                  <a:pt x="3518054" y="4095528"/>
                  <a:pt x="3551331" y="4119600"/>
                  <a:pt x="3572034" y="4155459"/>
                </a:cubicBezTo>
                <a:cubicBezTo>
                  <a:pt x="3592737" y="4191317"/>
                  <a:pt x="3596945" y="4232172"/>
                  <a:pt x="3587014" y="4269238"/>
                </a:cubicBezTo>
                <a:lnTo>
                  <a:pt x="3585471" y="4272399"/>
                </a:lnTo>
                <a:lnTo>
                  <a:pt x="3666679" y="4220779"/>
                </a:lnTo>
                <a:cubicBezTo>
                  <a:pt x="3723858" y="4180602"/>
                  <a:pt x="3779095" y="4137850"/>
                  <a:pt x="3832223" y="4092689"/>
                </a:cubicBezTo>
                <a:lnTo>
                  <a:pt x="3892000" y="4037395"/>
                </a:lnTo>
                <a:lnTo>
                  <a:pt x="3888193" y="4038136"/>
                </a:lnTo>
                <a:cubicBezTo>
                  <a:pt x="3849819" y="4038136"/>
                  <a:pt x="3811446" y="4023497"/>
                  <a:pt x="3782167" y="3994219"/>
                </a:cubicBezTo>
                <a:cubicBezTo>
                  <a:pt x="3752889" y="3964941"/>
                  <a:pt x="3738250" y="3926567"/>
                  <a:pt x="3738250" y="3888193"/>
                </a:cubicBezTo>
                <a:close/>
                <a:moveTo>
                  <a:pt x="986185" y="3855378"/>
                </a:moveTo>
                <a:lnTo>
                  <a:pt x="992570" y="3888193"/>
                </a:lnTo>
                <a:cubicBezTo>
                  <a:pt x="992570" y="3926567"/>
                  <a:pt x="977931" y="3964941"/>
                  <a:pt x="948653" y="3994219"/>
                </a:cubicBezTo>
                <a:cubicBezTo>
                  <a:pt x="919375" y="4023497"/>
                  <a:pt x="881001" y="4038136"/>
                  <a:pt x="842627" y="4038136"/>
                </a:cubicBezTo>
                <a:lnTo>
                  <a:pt x="838820" y="4037395"/>
                </a:lnTo>
                <a:lnTo>
                  <a:pt x="898598" y="4092689"/>
                </a:lnTo>
                <a:cubicBezTo>
                  <a:pt x="941100" y="4128818"/>
                  <a:pt x="984952" y="4163405"/>
                  <a:pt x="1030068" y="4196365"/>
                </a:cubicBezTo>
                <a:lnTo>
                  <a:pt x="1146676" y="4275118"/>
                </a:lnTo>
                <a:lnTo>
                  <a:pt x="1143807" y="4269238"/>
                </a:lnTo>
                <a:cubicBezTo>
                  <a:pt x="1133875" y="4232172"/>
                  <a:pt x="1138083" y="4191317"/>
                  <a:pt x="1158786" y="4155459"/>
                </a:cubicBezTo>
                <a:cubicBezTo>
                  <a:pt x="1179489" y="4119600"/>
                  <a:pt x="1212766" y="4095528"/>
                  <a:pt x="1249832" y="4085596"/>
                </a:cubicBezTo>
                <a:lnTo>
                  <a:pt x="1280542" y="4083455"/>
                </a:lnTo>
                <a:lnTo>
                  <a:pt x="1167899" y="4007380"/>
                </a:lnTo>
                <a:cubicBezTo>
                  <a:pt x="1127439" y="3977821"/>
                  <a:pt x="1088113" y="3946804"/>
                  <a:pt x="1049998" y="3914405"/>
                </a:cubicBezTo>
                <a:close/>
                <a:moveTo>
                  <a:pt x="3888193" y="3815402"/>
                </a:moveTo>
                <a:cubicBezTo>
                  <a:pt x="3869564" y="3815402"/>
                  <a:pt x="3850935" y="3822509"/>
                  <a:pt x="3836722" y="3836722"/>
                </a:cubicBezTo>
                <a:cubicBezTo>
                  <a:pt x="3808296" y="3865149"/>
                  <a:pt x="3808296" y="3911238"/>
                  <a:pt x="3836722" y="3939664"/>
                </a:cubicBezTo>
                <a:cubicBezTo>
                  <a:pt x="3865148" y="3968091"/>
                  <a:pt x="3911238" y="3968091"/>
                  <a:pt x="3939664" y="3939664"/>
                </a:cubicBezTo>
                <a:cubicBezTo>
                  <a:pt x="3968090" y="3911238"/>
                  <a:pt x="3968090" y="3865149"/>
                  <a:pt x="3939664" y="3836722"/>
                </a:cubicBezTo>
                <a:cubicBezTo>
                  <a:pt x="3925451" y="3822509"/>
                  <a:pt x="3906822" y="3815402"/>
                  <a:pt x="3888193" y="3815402"/>
                </a:cubicBezTo>
                <a:close/>
                <a:moveTo>
                  <a:pt x="842627" y="3815402"/>
                </a:moveTo>
                <a:cubicBezTo>
                  <a:pt x="823998" y="3815402"/>
                  <a:pt x="805370" y="3822509"/>
                  <a:pt x="791156" y="3836722"/>
                </a:cubicBezTo>
                <a:cubicBezTo>
                  <a:pt x="762730" y="3865149"/>
                  <a:pt x="762730" y="3911238"/>
                  <a:pt x="791156" y="3939664"/>
                </a:cubicBezTo>
                <a:cubicBezTo>
                  <a:pt x="819583" y="3968091"/>
                  <a:pt x="865672" y="3968091"/>
                  <a:pt x="894098" y="3939664"/>
                </a:cubicBezTo>
                <a:cubicBezTo>
                  <a:pt x="922525" y="3911238"/>
                  <a:pt x="922525" y="3865149"/>
                  <a:pt x="894098" y="3836722"/>
                </a:cubicBezTo>
                <a:cubicBezTo>
                  <a:pt x="879885" y="3822509"/>
                  <a:pt x="861256" y="3815402"/>
                  <a:pt x="842627" y="3815402"/>
                </a:cubicBezTo>
                <a:close/>
                <a:moveTo>
                  <a:pt x="2937393" y="3746298"/>
                </a:moveTo>
                <a:lnTo>
                  <a:pt x="2386897" y="4296794"/>
                </a:lnTo>
                <a:lnTo>
                  <a:pt x="2562994" y="4287902"/>
                </a:lnTo>
                <a:cubicBezTo>
                  <a:pt x="2952778" y="4248317"/>
                  <a:pt x="3308316" y="4092893"/>
                  <a:pt x="3594640" y="3856597"/>
                </a:cubicBezTo>
                <a:lnTo>
                  <a:pt x="3715999" y="3746298"/>
                </a:lnTo>
                <a:close/>
                <a:moveTo>
                  <a:pt x="1954266" y="3746298"/>
                </a:moveTo>
                <a:lnTo>
                  <a:pt x="2365410" y="4157442"/>
                </a:lnTo>
                <a:lnTo>
                  <a:pt x="2776554" y="3746298"/>
                </a:lnTo>
                <a:close/>
                <a:moveTo>
                  <a:pt x="1014821" y="3746298"/>
                </a:moveTo>
                <a:lnTo>
                  <a:pt x="1136181" y="3856597"/>
                </a:lnTo>
                <a:cubicBezTo>
                  <a:pt x="1422505" y="4092893"/>
                  <a:pt x="1778043" y="4248317"/>
                  <a:pt x="2167827" y="4287902"/>
                </a:cubicBezTo>
                <a:lnTo>
                  <a:pt x="2343924" y="4296794"/>
                </a:lnTo>
                <a:lnTo>
                  <a:pt x="1793428" y="3746298"/>
                </a:lnTo>
                <a:close/>
                <a:moveTo>
                  <a:pt x="4083418" y="3449743"/>
                </a:moveTo>
                <a:lnTo>
                  <a:pt x="4014558" y="3553035"/>
                </a:lnTo>
                <a:cubicBezTo>
                  <a:pt x="3985237" y="3593679"/>
                  <a:pt x="3954451" y="3633195"/>
                  <a:pt x="3922277" y="3671506"/>
                </a:cubicBezTo>
                <a:lnTo>
                  <a:pt x="3855450" y="3744622"/>
                </a:lnTo>
                <a:lnTo>
                  <a:pt x="3888193" y="3738250"/>
                </a:lnTo>
                <a:cubicBezTo>
                  <a:pt x="3926567" y="3738250"/>
                  <a:pt x="3964940" y="3752889"/>
                  <a:pt x="3994219" y="3782168"/>
                </a:cubicBezTo>
                <a:cubicBezTo>
                  <a:pt x="4023497" y="3811446"/>
                  <a:pt x="4038136" y="3849820"/>
                  <a:pt x="4038136" y="3888193"/>
                </a:cubicBezTo>
                <a:lnTo>
                  <a:pt x="4037411" y="3891917"/>
                </a:lnTo>
                <a:lnTo>
                  <a:pt x="4101467" y="3821834"/>
                </a:lnTo>
                <a:cubicBezTo>
                  <a:pt x="4137344" y="3779113"/>
                  <a:pt x="4171674" y="3735049"/>
                  <a:pt x="4204369" y="3689727"/>
                </a:cubicBezTo>
                <a:lnTo>
                  <a:pt x="4274581" y="3584407"/>
                </a:lnTo>
                <a:lnTo>
                  <a:pt x="4269238" y="3587014"/>
                </a:lnTo>
                <a:cubicBezTo>
                  <a:pt x="4232172" y="3596946"/>
                  <a:pt x="4191317" y="3592738"/>
                  <a:pt x="4155458" y="3572035"/>
                </a:cubicBezTo>
                <a:cubicBezTo>
                  <a:pt x="4119600" y="3551332"/>
                  <a:pt x="4095528" y="3518055"/>
                  <a:pt x="4085596" y="3480988"/>
                </a:cubicBezTo>
                <a:close/>
                <a:moveTo>
                  <a:pt x="647564" y="3447433"/>
                </a:moveTo>
                <a:lnTo>
                  <a:pt x="645224" y="3480988"/>
                </a:lnTo>
                <a:cubicBezTo>
                  <a:pt x="635292" y="3518055"/>
                  <a:pt x="611220" y="3551332"/>
                  <a:pt x="575362" y="3572035"/>
                </a:cubicBezTo>
                <a:cubicBezTo>
                  <a:pt x="539504" y="3592738"/>
                  <a:pt x="498648" y="3596946"/>
                  <a:pt x="461582" y="3587014"/>
                </a:cubicBezTo>
                <a:lnTo>
                  <a:pt x="458265" y="3585395"/>
                </a:lnTo>
                <a:lnTo>
                  <a:pt x="502238" y="3655502"/>
                </a:lnTo>
                <a:cubicBezTo>
                  <a:pt x="542079" y="3712933"/>
                  <a:pt x="584507" y="3768433"/>
                  <a:pt x="629354" y="3821834"/>
                </a:cubicBezTo>
                <a:lnTo>
                  <a:pt x="693409" y="3891918"/>
                </a:lnTo>
                <a:lnTo>
                  <a:pt x="692684" y="3888193"/>
                </a:lnTo>
                <a:cubicBezTo>
                  <a:pt x="692684" y="3849820"/>
                  <a:pt x="707324" y="3811446"/>
                  <a:pt x="736602" y="3782168"/>
                </a:cubicBezTo>
                <a:cubicBezTo>
                  <a:pt x="765880" y="3752889"/>
                  <a:pt x="804254" y="3738250"/>
                  <a:pt x="842627" y="3738250"/>
                </a:cubicBezTo>
                <a:lnTo>
                  <a:pt x="875371" y="3744622"/>
                </a:lnTo>
                <a:lnTo>
                  <a:pt x="808544" y="3671506"/>
                </a:lnTo>
                <a:cubicBezTo>
                  <a:pt x="768327" y="3623617"/>
                  <a:pt x="730278" y="3573845"/>
                  <a:pt x="694549" y="3522342"/>
                </a:cubicBezTo>
                <a:close/>
                <a:moveTo>
                  <a:pt x="4239428" y="3369929"/>
                </a:moveTo>
                <a:cubicBezTo>
                  <a:pt x="4211277" y="3366436"/>
                  <a:pt x="4182467" y="3379673"/>
                  <a:pt x="4167391" y="3405785"/>
                </a:cubicBezTo>
                <a:cubicBezTo>
                  <a:pt x="4147291" y="3440600"/>
                  <a:pt x="4159219" y="3485119"/>
                  <a:pt x="4194034" y="3505219"/>
                </a:cubicBezTo>
                <a:cubicBezTo>
                  <a:pt x="4228850" y="3525320"/>
                  <a:pt x="4273368" y="3513391"/>
                  <a:pt x="4293469" y="3478576"/>
                </a:cubicBezTo>
                <a:cubicBezTo>
                  <a:pt x="4313569" y="3443761"/>
                  <a:pt x="4301641" y="3399242"/>
                  <a:pt x="4266826" y="3379141"/>
                </a:cubicBezTo>
                <a:cubicBezTo>
                  <a:pt x="4258122" y="3374116"/>
                  <a:pt x="4248812" y="3371093"/>
                  <a:pt x="4239428" y="3369929"/>
                </a:cubicBezTo>
                <a:close/>
                <a:moveTo>
                  <a:pt x="491392" y="3369929"/>
                </a:moveTo>
                <a:cubicBezTo>
                  <a:pt x="482009" y="3371093"/>
                  <a:pt x="472699" y="3374116"/>
                  <a:pt x="463995" y="3379141"/>
                </a:cubicBezTo>
                <a:cubicBezTo>
                  <a:pt x="429180" y="3399242"/>
                  <a:pt x="417251" y="3443761"/>
                  <a:pt x="437351" y="3478576"/>
                </a:cubicBezTo>
                <a:cubicBezTo>
                  <a:pt x="457452" y="3513391"/>
                  <a:pt x="501971" y="3525320"/>
                  <a:pt x="536786" y="3505219"/>
                </a:cubicBezTo>
                <a:cubicBezTo>
                  <a:pt x="571601" y="3485119"/>
                  <a:pt x="583530" y="3440600"/>
                  <a:pt x="563429" y="3405785"/>
                </a:cubicBezTo>
                <a:cubicBezTo>
                  <a:pt x="548354" y="3379673"/>
                  <a:pt x="519543" y="3366436"/>
                  <a:pt x="491392" y="3369929"/>
                </a:cubicBezTo>
                <a:close/>
                <a:moveTo>
                  <a:pt x="3632568" y="3051123"/>
                </a:moveTo>
                <a:lnTo>
                  <a:pt x="3051123" y="3632568"/>
                </a:lnTo>
                <a:lnTo>
                  <a:pt x="3632568" y="3632568"/>
                </a:lnTo>
                <a:close/>
                <a:moveTo>
                  <a:pt x="1098252" y="3051123"/>
                </a:moveTo>
                <a:lnTo>
                  <a:pt x="1098252" y="3632568"/>
                </a:lnTo>
                <a:lnTo>
                  <a:pt x="1679698" y="3632568"/>
                </a:lnTo>
                <a:close/>
                <a:moveTo>
                  <a:pt x="4305520" y="2968130"/>
                </a:moveTo>
                <a:lnTo>
                  <a:pt x="4251338" y="3123697"/>
                </a:lnTo>
                <a:cubicBezTo>
                  <a:pt x="4227616" y="3182639"/>
                  <a:pt x="4201212" y="3240212"/>
                  <a:pt x="4172276" y="3296266"/>
                </a:cubicBezTo>
                <a:lnTo>
                  <a:pt x="4164082" y="3310786"/>
                </a:lnTo>
                <a:lnTo>
                  <a:pt x="4191622" y="3297346"/>
                </a:lnTo>
                <a:cubicBezTo>
                  <a:pt x="4228688" y="3287415"/>
                  <a:pt x="4269544" y="3291623"/>
                  <a:pt x="4305402" y="3312326"/>
                </a:cubicBezTo>
                <a:cubicBezTo>
                  <a:pt x="4341260" y="3333028"/>
                  <a:pt x="4365332" y="3366306"/>
                  <a:pt x="4375264" y="3403372"/>
                </a:cubicBezTo>
                <a:lnTo>
                  <a:pt x="4375813" y="3411249"/>
                </a:lnTo>
                <a:lnTo>
                  <a:pt x="4380240" y="3403405"/>
                </a:lnTo>
                <a:cubicBezTo>
                  <a:pt x="4412506" y="3340899"/>
                  <a:pt x="4441950" y="3276699"/>
                  <a:pt x="4468401" y="3210974"/>
                </a:cubicBezTo>
                <a:lnTo>
                  <a:pt x="4524853" y="3048892"/>
                </a:lnTo>
                <a:lnTo>
                  <a:pt x="4520541" y="3052642"/>
                </a:lnTo>
                <a:cubicBezTo>
                  <a:pt x="4487309" y="3071828"/>
                  <a:pt x="4446757" y="3078337"/>
                  <a:pt x="4406762" y="3067621"/>
                </a:cubicBezTo>
                <a:cubicBezTo>
                  <a:pt x="4366767" y="3056904"/>
                  <a:pt x="4334903" y="3030991"/>
                  <a:pt x="4315716" y="2997759"/>
                </a:cubicBezTo>
                <a:close/>
                <a:moveTo>
                  <a:pt x="425413" y="2967802"/>
                </a:moveTo>
                <a:lnTo>
                  <a:pt x="415105" y="2997759"/>
                </a:lnTo>
                <a:cubicBezTo>
                  <a:pt x="395918" y="3030991"/>
                  <a:pt x="364053" y="3056904"/>
                  <a:pt x="324058" y="3067621"/>
                </a:cubicBezTo>
                <a:cubicBezTo>
                  <a:pt x="284064" y="3078337"/>
                  <a:pt x="243512" y="3071828"/>
                  <a:pt x="210279" y="3052642"/>
                </a:cubicBezTo>
                <a:lnTo>
                  <a:pt x="205477" y="3048465"/>
                </a:lnTo>
                <a:lnTo>
                  <a:pt x="218074" y="3091056"/>
                </a:lnTo>
                <a:cubicBezTo>
                  <a:pt x="240874" y="3158552"/>
                  <a:pt x="266768" y="3224623"/>
                  <a:pt x="295586" y="3289101"/>
                </a:cubicBezTo>
                <a:lnTo>
                  <a:pt x="355272" y="3407449"/>
                </a:lnTo>
                <a:lnTo>
                  <a:pt x="355557" y="3403372"/>
                </a:lnTo>
                <a:cubicBezTo>
                  <a:pt x="365488" y="3366306"/>
                  <a:pt x="389561" y="3333028"/>
                  <a:pt x="425419" y="3312326"/>
                </a:cubicBezTo>
                <a:cubicBezTo>
                  <a:pt x="461277" y="3291623"/>
                  <a:pt x="502132" y="3287415"/>
                  <a:pt x="539198" y="3297346"/>
                </a:cubicBezTo>
                <a:lnTo>
                  <a:pt x="568739" y="3311761"/>
                </a:lnTo>
                <a:lnTo>
                  <a:pt x="509227" y="3193760"/>
                </a:lnTo>
                <a:cubicBezTo>
                  <a:pt x="483384" y="3135938"/>
                  <a:pt x="460163" y="3076686"/>
                  <a:pt x="439716" y="3016157"/>
                </a:cubicBezTo>
                <a:close/>
                <a:moveTo>
                  <a:pt x="4435561" y="2850669"/>
                </a:moveTo>
                <a:cubicBezTo>
                  <a:pt x="4407466" y="2854581"/>
                  <a:pt x="4383063" y="2874824"/>
                  <a:pt x="4375259" y="2903947"/>
                </a:cubicBezTo>
                <a:cubicBezTo>
                  <a:pt x="4364855" y="2942779"/>
                  <a:pt x="4387899" y="2982693"/>
                  <a:pt x="4426730" y="2993098"/>
                </a:cubicBezTo>
                <a:cubicBezTo>
                  <a:pt x="4465561" y="3003503"/>
                  <a:pt x="4505476" y="2980458"/>
                  <a:pt x="4515881" y="2941627"/>
                </a:cubicBezTo>
                <a:cubicBezTo>
                  <a:pt x="4526285" y="2902796"/>
                  <a:pt x="4503241" y="2862881"/>
                  <a:pt x="4464410" y="2852476"/>
                </a:cubicBezTo>
                <a:cubicBezTo>
                  <a:pt x="4454702" y="2849875"/>
                  <a:pt x="4444927" y="2849365"/>
                  <a:pt x="4435561" y="2850669"/>
                </a:cubicBezTo>
                <a:close/>
                <a:moveTo>
                  <a:pt x="295259" y="2850669"/>
                </a:moveTo>
                <a:cubicBezTo>
                  <a:pt x="285894" y="2849365"/>
                  <a:pt x="276119" y="2849875"/>
                  <a:pt x="266411" y="2852476"/>
                </a:cubicBezTo>
                <a:cubicBezTo>
                  <a:pt x="227579" y="2862881"/>
                  <a:pt x="204535" y="2902796"/>
                  <a:pt x="214940" y="2941627"/>
                </a:cubicBezTo>
                <a:cubicBezTo>
                  <a:pt x="225344" y="2980458"/>
                  <a:pt x="265259" y="3003503"/>
                  <a:pt x="304090" y="2993098"/>
                </a:cubicBezTo>
                <a:cubicBezTo>
                  <a:pt x="342921" y="2982693"/>
                  <a:pt x="365966" y="2942779"/>
                  <a:pt x="355561" y="2903947"/>
                </a:cubicBezTo>
                <a:cubicBezTo>
                  <a:pt x="347757" y="2874824"/>
                  <a:pt x="323355" y="2854581"/>
                  <a:pt x="295259" y="2850669"/>
                </a:cubicBezTo>
                <a:close/>
                <a:moveTo>
                  <a:pt x="4393853" y="2443150"/>
                </a:moveTo>
                <a:lnTo>
                  <a:pt x="4388304" y="2560362"/>
                </a:lnTo>
                <a:cubicBezTo>
                  <a:pt x="4382042" y="2626152"/>
                  <a:pt x="4372643" y="2691028"/>
                  <a:pt x="4360259" y="2754838"/>
                </a:cubicBezTo>
                <a:lnTo>
                  <a:pt x="4345649" y="2814630"/>
                </a:lnTo>
                <a:lnTo>
                  <a:pt x="4370598" y="2792933"/>
                </a:lnTo>
                <a:cubicBezTo>
                  <a:pt x="4403831" y="2773746"/>
                  <a:pt x="4444384" y="2767237"/>
                  <a:pt x="4484378" y="2777953"/>
                </a:cubicBezTo>
                <a:cubicBezTo>
                  <a:pt x="4524373" y="2788670"/>
                  <a:pt x="4556237" y="2814583"/>
                  <a:pt x="4575424" y="2847816"/>
                </a:cubicBezTo>
                <a:lnTo>
                  <a:pt x="4576984" y="2852349"/>
                </a:lnTo>
                <a:lnTo>
                  <a:pt x="4589859" y="2799660"/>
                </a:lnTo>
                <a:cubicBezTo>
                  <a:pt x="4603669" y="2728506"/>
                  <a:pt x="4614149" y="2656163"/>
                  <a:pt x="4621132" y="2582801"/>
                </a:cubicBezTo>
                <a:lnTo>
                  <a:pt x="4626513" y="2469156"/>
                </a:lnTo>
                <a:lnTo>
                  <a:pt x="4624976" y="2471436"/>
                </a:lnTo>
                <a:cubicBezTo>
                  <a:pt x="4597841" y="2498570"/>
                  <a:pt x="4560355" y="2515353"/>
                  <a:pt x="4518950" y="2515353"/>
                </a:cubicBezTo>
                <a:cubicBezTo>
                  <a:pt x="4477544" y="2515353"/>
                  <a:pt x="4440059" y="2498570"/>
                  <a:pt x="4412924" y="2471436"/>
                </a:cubicBezTo>
                <a:close/>
                <a:moveTo>
                  <a:pt x="336967" y="2443150"/>
                </a:moveTo>
                <a:lnTo>
                  <a:pt x="317896" y="2471436"/>
                </a:lnTo>
                <a:cubicBezTo>
                  <a:pt x="290762" y="2498570"/>
                  <a:pt x="253276" y="2515353"/>
                  <a:pt x="211870" y="2515353"/>
                </a:cubicBezTo>
                <a:cubicBezTo>
                  <a:pt x="170465" y="2515353"/>
                  <a:pt x="132979" y="2498570"/>
                  <a:pt x="105845" y="2471436"/>
                </a:cubicBezTo>
                <a:lnTo>
                  <a:pt x="104307" y="2469156"/>
                </a:lnTo>
                <a:lnTo>
                  <a:pt x="109688" y="2582801"/>
                </a:lnTo>
                <a:cubicBezTo>
                  <a:pt x="115275" y="2641491"/>
                  <a:pt x="123099" y="2699528"/>
                  <a:pt x="133076" y="2756826"/>
                </a:cubicBezTo>
                <a:lnTo>
                  <a:pt x="153643" y="2852910"/>
                </a:lnTo>
                <a:lnTo>
                  <a:pt x="155396" y="2847816"/>
                </a:lnTo>
                <a:cubicBezTo>
                  <a:pt x="174583" y="2814583"/>
                  <a:pt x="206448" y="2788670"/>
                  <a:pt x="246442" y="2777953"/>
                </a:cubicBezTo>
                <a:cubicBezTo>
                  <a:pt x="286437" y="2767237"/>
                  <a:pt x="326989" y="2773746"/>
                  <a:pt x="360222" y="2792933"/>
                </a:cubicBezTo>
                <a:lnTo>
                  <a:pt x="384361" y="2813925"/>
                </a:lnTo>
                <a:lnTo>
                  <a:pt x="363491" y="2716425"/>
                </a:lnTo>
                <a:cubicBezTo>
                  <a:pt x="354544" y="2665041"/>
                  <a:pt x="347526" y="2612994"/>
                  <a:pt x="342517" y="2560362"/>
                </a:cubicBezTo>
                <a:close/>
                <a:moveTo>
                  <a:pt x="4296794" y="2386897"/>
                </a:moveTo>
                <a:lnTo>
                  <a:pt x="3746298" y="2937393"/>
                </a:lnTo>
                <a:lnTo>
                  <a:pt x="3746298" y="3715999"/>
                </a:lnTo>
                <a:lnTo>
                  <a:pt x="3856597" y="3594640"/>
                </a:lnTo>
                <a:cubicBezTo>
                  <a:pt x="4092892" y="3308316"/>
                  <a:pt x="4248317" y="2952778"/>
                  <a:pt x="4287902" y="2562994"/>
                </a:cubicBezTo>
                <a:close/>
                <a:moveTo>
                  <a:pt x="434026" y="2386897"/>
                </a:moveTo>
                <a:lnTo>
                  <a:pt x="442918" y="2562994"/>
                </a:lnTo>
                <a:cubicBezTo>
                  <a:pt x="482503" y="2952778"/>
                  <a:pt x="637928" y="3308316"/>
                  <a:pt x="874223" y="3594640"/>
                </a:cubicBezTo>
                <a:lnTo>
                  <a:pt x="984522" y="3715999"/>
                </a:lnTo>
                <a:lnTo>
                  <a:pt x="984522" y="2937393"/>
                </a:lnTo>
                <a:close/>
                <a:moveTo>
                  <a:pt x="4518950" y="2292619"/>
                </a:moveTo>
                <a:cubicBezTo>
                  <a:pt x="4478749" y="2292619"/>
                  <a:pt x="4446159" y="2325209"/>
                  <a:pt x="4446159" y="2365410"/>
                </a:cubicBezTo>
                <a:cubicBezTo>
                  <a:pt x="4446159" y="2405611"/>
                  <a:pt x="4478749" y="2438201"/>
                  <a:pt x="4518950" y="2438201"/>
                </a:cubicBezTo>
                <a:cubicBezTo>
                  <a:pt x="4559151" y="2438201"/>
                  <a:pt x="4591741" y="2405611"/>
                  <a:pt x="4591741" y="2365410"/>
                </a:cubicBezTo>
                <a:cubicBezTo>
                  <a:pt x="4591741" y="2325209"/>
                  <a:pt x="4559151" y="2292619"/>
                  <a:pt x="4518950" y="2292619"/>
                </a:cubicBezTo>
                <a:close/>
                <a:moveTo>
                  <a:pt x="211870" y="2292619"/>
                </a:moveTo>
                <a:cubicBezTo>
                  <a:pt x="171669" y="2292619"/>
                  <a:pt x="139079" y="2325209"/>
                  <a:pt x="139079" y="2365410"/>
                </a:cubicBezTo>
                <a:cubicBezTo>
                  <a:pt x="139079" y="2405611"/>
                  <a:pt x="171669" y="2438201"/>
                  <a:pt x="211870" y="2438201"/>
                </a:cubicBezTo>
                <a:cubicBezTo>
                  <a:pt x="252071" y="2438201"/>
                  <a:pt x="284661" y="2405611"/>
                  <a:pt x="284661" y="2365410"/>
                </a:cubicBezTo>
                <a:cubicBezTo>
                  <a:pt x="284661" y="2325209"/>
                  <a:pt x="252071" y="2292619"/>
                  <a:pt x="211870" y="2292619"/>
                </a:cubicBezTo>
                <a:close/>
                <a:moveTo>
                  <a:pt x="3746298" y="1954266"/>
                </a:moveTo>
                <a:lnTo>
                  <a:pt x="3746298" y="2776554"/>
                </a:lnTo>
                <a:lnTo>
                  <a:pt x="4157442" y="2365410"/>
                </a:lnTo>
                <a:close/>
                <a:moveTo>
                  <a:pt x="984522" y="1954266"/>
                </a:moveTo>
                <a:lnTo>
                  <a:pt x="573378" y="2365410"/>
                </a:lnTo>
                <a:lnTo>
                  <a:pt x="984522" y="2776554"/>
                </a:lnTo>
                <a:close/>
                <a:moveTo>
                  <a:pt x="153753" y="1878229"/>
                </a:moveTo>
                <a:lnTo>
                  <a:pt x="140108" y="1935581"/>
                </a:lnTo>
                <a:cubicBezTo>
                  <a:pt x="127608" y="2000681"/>
                  <a:pt x="117894" y="2066771"/>
                  <a:pt x="111094" y="2133723"/>
                </a:cubicBezTo>
                <a:lnTo>
                  <a:pt x="104660" y="2261141"/>
                </a:lnTo>
                <a:lnTo>
                  <a:pt x="105845" y="2259385"/>
                </a:lnTo>
                <a:cubicBezTo>
                  <a:pt x="132979" y="2232250"/>
                  <a:pt x="170465" y="2215467"/>
                  <a:pt x="211870" y="2215467"/>
                </a:cubicBezTo>
                <a:cubicBezTo>
                  <a:pt x="253276" y="2215467"/>
                  <a:pt x="290762" y="2232250"/>
                  <a:pt x="317896" y="2259385"/>
                </a:cubicBezTo>
                <a:lnTo>
                  <a:pt x="337195" y="2288009"/>
                </a:lnTo>
                <a:lnTo>
                  <a:pt x="343778" y="2157637"/>
                </a:lnTo>
                <a:cubicBezTo>
                  <a:pt x="349469" y="2101599"/>
                  <a:pt x="357437" y="2046233"/>
                  <a:pt x="367588" y="1991634"/>
                </a:cubicBezTo>
                <a:lnTo>
                  <a:pt x="384758" y="1916550"/>
                </a:lnTo>
                <a:lnTo>
                  <a:pt x="360222" y="1937888"/>
                </a:lnTo>
                <a:cubicBezTo>
                  <a:pt x="326989" y="1957074"/>
                  <a:pt x="286437" y="1963584"/>
                  <a:pt x="246442" y="1952867"/>
                </a:cubicBezTo>
                <a:cubicBezTo>
                  <a:pt x="206448" y="1942150"/>
                  <a:pt x="174583" y="1916237"/>
                  <a:pt x="155396" y="1883005"/>
                </a:cubicBezTo>
                <a:close/>
                <a:moveTo>
                  <a:pt x="4577386" y="1877303"/>
                </a:moveTo>
                <a:lnTo>
                  <a:pt x="4575424" y="1883005"/>
                </a:lnTo>
                <a:cubicBezTo>
                  <a:pt x="4556237" y="1916237"/>
                  <a:pt x="4524373" y="1942150"/>
                  <a:pt x="4484378" y="1952867"/>
                </a:cubicBezTo>
                <a:cubicBezTo>
                  <a:pt x="4444384" y="1963584"/>
                  <a:pt x="4403831" y="1957074"/>
                  <a:pt x="4370598" y="1937888"/>
                </a:cubicBezTo>
                <a:lnTo>
                  <a:pt x="4346063" y="1916550"/>
                </a:lnTo>
                <a:lnTo>
                  <a:pt x="4363232" y="1991634"/>
                </a:lnTo>
                <a:cubicBezTo>
                  <a:pt x="4373383" y="2046233"/>
                  <a:pt x="4381351" y="2101599"/>
                  <a:pt x="4387042" y="2157637"/>
                </a:cubicBezTo>
                <a:lnTo>
                  <a:pt x="4393626" y="2288008"/>
                </a:lnTo>
                <a:lnTo>
                  <a:pt x="4412924" y="2259385"/>
                </a:lnTo>
                <a:cubicBezTo>
                  <a:pt x="4440059" y="2232250"/>
                  <a:pt x="4477544" y="2215467"/>
                  <a:pt x="4518950" y="2215467"/>
                </a:cubicBezTo>
                <a:cubicBezTo>
                  <a:pt x="4560355" y="2215467"/>
                  <a:pt x="4597841" y="2232250"/>
                  <a:pt x="4624976" y="2259385"/>
                </a:cubicBezTo>
                <a:lnTo>
                  <a:pt x="4626160" y="2261141"/>
                </a:lnTo>
                <a:lnTo>
                  <a:pt x="4619726" y="2133723"/>
                </a:lnTo>
                <a:cubicBezTo>
                  <a:pt x="4614287" y="2080162"/>
                  <a:pt x="4606982" y="2027151"/>
                  <a:pt x="4597877" y="1974758"/>
                </a:cubicBezTo>
                <a:close/>
                <a:moveTo>
                  <a:pt x="2365410" y="1831803"/>
                </a:moveTo>
                <a:cubicBezTo>
                  <a:pt x="2070707" y="1831803"/>
                  <a:pt x="1831803" y="2070707"/>
                  <a:pt x="1831803" y="2365410"/>
                </a:cubicBezTo>
                <a:cubicBezTo>
                  <a:pt x="1831803" y="2660113"/>
                  <a:pt x="2070707" y="2899017"/>
                  <a:pt x="2365410" y="2899017"/>
                </a:cubicBezTo>
                <a:cubicBezTo>
                  <a:pt x="2660113" y="2899017"/>
                  <a:pt x="2899017" y="2660113"/>
                  <a:pt x="2899017" y="2365410"/>
                </a:cubicBezTo>
                <a:cubicBezTo>
                  <a:pt x="2899017" y="2070707"/>
                  <a:pt x="2660113" y="1831803"/>
                  <a:pt x="2365410" y="1831803"/>
                </a:cubicBezTo>
                <a:close/>
                <a:moveTo>
                  <a:pt x="2365410" y="1761345"/>
                </a:moveTo>
                <a:cubicBezTo>
                  <a:pt x="2699026" y="1761345"/>
                  <a:pt x="2969475" y="2031794"/>
                  <a:pt x="2969475" y="2365410"/>
                </a:cubicBezTo>
                <a:cubicBezTo>
                  <a:pt x="2969475" y="2699026"/>
                  <a:pt x="2699026" y="2969475"/>
                  <a:pt x="2365410" y="2969475"/>
                </a:cubicBezTo>
                <a:cubicBezTo>
                  <a:pt x="2031794" y="2969475"/>
                  <a:pt x="1761345" y="2699026"/>
                  <a:pt x="1761345" y="2365410"/>
                </a:cubicBezTo>
                <a:cubicBezTo>
                  <a:pt x="1761345" y="2031794"/>
                  <a:pt x="2031794" y="1761345"/>
                  <a:pt x="2365410" y="1761345"/>
                </a:cubicBezTo>
                <a:close/>
                <a:moveTo>
                  <a:pt x="4455578" y="1735915"/>
                </a:moveTo>
                <a:cubicBezTo>
                  <a:pt x="4446213" y="1734611"/>
                  <a:pt x="4436438" y="1735121"/>
                  <a:pt x="4426730" y="1737722"/>
                </a:cubicBezTo>
                <a:cubicBezTo>
                  <a:pt x="4387899" y="1748127"/>
                  <a:pt x="4364855" y="1788042"/>
                  <a:pt x="4375259" y="1826873"/>
                </a:cubicBezTo>
                <a:cubicBezTo>
                  <a:pt x="4385664" y="1865704"/>
                  <a:pt x="4425579" y="1888749"/>
                  <a:pt x="4464410" y="1878344"/>
                </a:cubicBezTo>
                <a:cubicBezTo>
                  <a:pt x="4503241" y="1867939"/>
                  <a:pt x="4526285" y="1828025"/>
                  <a:pt x="4515881" y="1789193"/>
                </a:cubicBezTo>
                <a:cubicBezTo>
                  <a:pt x="4508077" y="1760070"/>
                  <a:pt x="4483674" y="1739827"/>
                  <a:pt x="4455578" y="1735915"/>
                </a:cubicBezTo>
                <a:close/>
                <a:moveTo>
                  <a:pt x="275241" y="1735915"/>
                </a:moveTo>
                <a:cubicBezTo>
                  <a:pt x="247146" y="1739827"/>
                  <a:pt x="222743" y="1760070"/>
                  <a:pt x="214940" y="1789193"/>
                </a:cubicBezTo>
                <a:cubicBezTo>
                  <a:pt x="204535" y="1828025"/>
                  <a:pt x="227579" y="1867939"/>
                  <a:pt x="266411" y="1878344"/>
                </a:cubicBezTo>
                <a:cubicBezTo>
                  <a:pt x="305242" y="1888749"/>
                  <a:pt x="345156" y="1865704"/>
                  <a:pt x="355561" y="1826873"/>
                </a:cubicBezTo>
                <a:cubicBezTo>
                  <a:pt x="365966" y="1788042"/>
                  <a:pt x="342921" y="1748127"/>
                  <a:pt x="304090" y="1737722"/>
                </a:cubicBezTo>
                <a:cubicBezTo>
                  <a:pt x="294382" y="1735121"/>
                  <a:pt x="284607" y="1734611"/>
                  <a:pt x="275241" y="1735915"/>
                </a:cubicBezTo>
                <a:close/>
                <a:moveTo>
                  <a:pt x="2365410" y="1465434"/>
                </a:moveTo>
                <a:cubicBezTo>
                  <a:pt x="1868367" y="1465434"/>
                  <a:pt x="1465434" y="1868367"/>
                  <a:pt x="1465434" y="2365410"/>
                </a:cubicBezTo>
                <a:cubicBezTo>
                  <a:pt x="1465434" y="2862453"/>
                  <a:pt x="1868367" y="3265386"/>
                  <a:pt x="2365410" y="3265386"/>
                </a:cubicBezTo>
                <a:cubicBezTo>
                  <a:pt x="2862453" y="3265386"/>
                  <a:pt x="3265386" y="2862453"/>
                  <a:pt x="3265386" y="2365410"/>
                </a:cubicBezTo>
                <a:cubicBezTo>
                  <a:pt x="3265386" y="1868367"/>
                  <a:pt x="2862453" y="1465434"/>
                  <a:pt x="2365410" y="1465434"/>
                </a:cubicBezTo>
                <a:close/>
                <a:moveTo>
                  <a:pt x="2365410" y="1346600"/>
                </a:moveTo>
                <a:cubicBezTo>
                  <a:pt x="2928083" y="1346600"/>
                  <a:pt x="3384220" y="1802737"/>
                  <a:pt x="3384220" y="2365410"/>
                </a:cubicBezTo>
                <a:cubicBezTo>
                  <a:pt x="3384220" y="2928083"/>
                  <a:pt x="2928083" y="3384220"/>
                  <a:pt x="2365410" y="3384220"/>
                </a:cubicBezTo>
                <a:cubicBezTo>
                  <a:pt x="1802737" y="3384220"/>
                  <a:pt x="1346600" y="2928083"/>
                  <a:pt x="1346600" y="2365410"/>
                </a:cubicBezTo>
                <a:cubicBezTo>
                  <a:pt x="1346600" y="1802737"/>
                  <a:pt x="1802737" y="1346600"/>
                  <a:pt x="2365410" y="1346600"/>
                </a:cubicBezTo>
                <a:close/>
                <a:moveTo>
                  <a:pt x="355137" y="1321428"/>
                </a:moveTo>
                <a:lnTo>
                  <a:pt x="324343" y="1379905"/>
                </a:lnTo>
                <a:cubicBezTo>
                  <a:pt x="296288" y="1437901"/>
                  <a:pt x="270633" y="1497276"/>
                  <a:pt x="247505" y="1557898"/>
                </a:cubicBezTo>
                <a:lnTo>
                  <a:pt x="206390" y="1681561"/>
                </a:lnTo>
                <a:lnTo>
                  <a:pt x="210279" y="1678179"/>
                </a:lnTo>
                <a:cubicBezTo>
                  <a:pt x="243512" y="1658992"/>
                  <a:pt x="284064" y="1652483"/>
                  <a:pt x="324058" y="1663199"/>
                </a:cubicBezTo>
                <a:cubicBezTo>
                  <a:pt x="364053" y="1673916"/>
                  <a:pt x="395918" y="1699829"/>
                  <a:pt x="415105" y="1733062"/>
                </a:cubicBezTo>
                <a:lnTo>
                  <a:pt x="425597" y="1763554"/>
                </a:lnTo>
                <a:lnTo>
                  <a:pt x="453938" y="1673999"/>
                </a:lnTo>
                <a:cubicBezTo>
                  <a:pt x="472445" y="1622845"/>
                  <a:pt x="492947" y="1572646"/>
                  <a:pt x="515350" y="1523495"/>
                </a:cubicBezTo>
                <a:lnTo>
                  <a:pt x="567871" y="1419482"/>
                </a:lnTo>
                <a:lnTo>
                  <a:pt x="539198" y="1433474"/>
                </a:lnTo>
                <a:cubicBezTo>
                  <a:pt x="502132" y="1443406"/>
                  <a:pt x="461277" y="1439197"/>
                  <a:pt x="425419" y="1418495"/>
                </a:cubicBezTo>
                <a:cubicBezTo>
                  <a:pt x="389561" y="1397792"/>
                  <a:pt x="365488" y="1364515"/>
                  <a:pt x="355557" y="1327448"/>
                </a:cubicBezTo>
                <a:close/>
                <a:moveTo>
                  <a:pt x="4375803" y="1319717"/>
                </a:moveTo>
                <a:lnTo>
                  <a:pt x="4375264" y="1327448"/>
                </a:lnTo>
                <a:cubicBezTo>
                  <a:pt x="4365332" y="1364515"/>
                  <a:pt x="4341260" y="1397792"/>
                  <a:pt x="4305402" y="1418495"/>
                </a:cubicBezTo>
                <a:cubicBezTo>
                  <a:pt x="4269544" y="1439197"/>
                  <a:pt x="4228688" y="1443406"/>
                  <a:pt x="4191622" y="1433474"/>
                </a:cubicBezTo>
                <a:lnTo>
                  <a:pt x="4161309" y="1418682"/>
                </a:lnTo>
                <a:lnTo>
                  <a:pt x="4198314" y="1486831"/>
                </a:lnTo>
                <a:cubicBezTo>
                  <a:pt x="4227498" y="1547606"/>
                  <a:pt x="4253749" y="1610056"/>
                  <a:pt x="4276883" y="1673999"/>
                </a:cubicBezTo>
                <a:lnTo>
                  <a:pt x="4305223" y="1763554"/>
                </a:lnTo>
                <a:lnTo>
                  <a:pt x="4315716" y="1733062"/>
                </a:lnTo>
                <a:cubicBezTo>
                  <a:pt x="4334903" y="1699829"/>
                  <a:pt x="4366767" y="1673916"/>
                  <a:pt x="4406762" y="1663199"/>
                </a:cubicBezTo>
                <a:cubicBezTo>
                  <a:pt x="4446757" y="1652483"/>
                  <a:pt x="4487309" y="1658992"/>
                  <a:pt x="4520541" y="1678179"/>
                </a:cubicBezTo>
                <a:lnTo>
                  <a:pt x="4526452" y="1683319"/>
                </a:lnTo>
                <a:lnTo>
                  <a:pt x="4522186" y="1668338"/>
                </a:lnTo>
                <a:cubicBezTo>
                  <a:pt x="4502139" y="1606264"/>
                  <a:pt x="4479486" y="1545362"/>
                  <a:pt x="4454356" y="1485758"/>
                </a:cubicBezTo>
                <a:close/>
                <a:moveTo>
                  <a:pt x="4221432" y="1216389"/>
                </a:moveTo>
                <a:cubicBezTo>
                  <a:pt x="4212048" y="1217553"/>
                  <a:pt x="4202738" y="1220576"/>
                  <a:pt x="4194034" y="1225601"/>
                </a:cubicBezTo>
                <a:cubicBezTo>
                  <a:pt x="4159219" y="1245702"/>
                  <a:pt x="4147291" y="1290221"/>
                  <a:pt x="4167391" y="1325036"/>
                </a:cubicBezTo>
                <a:cubicBezTo>
                  <a:pt x="4187492" y="1359851"/>
                  <a:pt x="4232010" y="1371779"/>
                  <a:pt x="4266826" y="1351679"/>
                </a:cubicBezTo>
                <a:cubicBezTo>
                  <a:pt x="4301641" y="1331578"/>
                  <a:pt x="4313569" y="1287060"/>
                  <a:pt x="4293469" y="1252245"/>
                </a:cubicBezTo>
                <a:cubicBezTo>
                  <a:pt x="4278393" y="1226133"/>
                  <a:pt x="4249583" y="1212896"/>
                  <a:pt x="4221432" y="1216389"/>
                </a:cubicBezTo>
                <a:close/>
                <a:moveTo>
                  <a:pt x="509388" y="1216389"/>
                </a:moveTo>
                <a:cubicBezTo>
                  <a:pt x="481237" y="1212896"/>
                  <a:pt x="452427" y="1226133"/>
                  <a:pt x="437351" y="1252245"/>
                </a:cubicBezTo>
                <a:cubicBezTo>
                  <a:pt x="417251" y="1287060"/>
                  <a:pt x="429180" y="1331578"/>
                  <a:pt x="463995" y="1351679"/>
                </a:cubicBezTo>
                <a:cubicBezTo>
                  <a:pt x="498810" y="1371779"/>
                  <a:pt x="543329" y="1359851"/>
                  <a:pt x="563429" y="1325036"/>
                </a:cubicBezTo>
                <a:cubicBezTo>
                  <a:pt x="583530" y="1290221"/>
                  <a:pt x="571601" y="1245702"/>
                  <a:pt x="536786" y="1225601"/>
                </a:cubicBezTo>
                <a:cubicBezTo>
                  <a:pt x="528082" y="1220576"/>
                  <a:pt x="518772" y="1217553"/>
                  <a:pt x="509388" y="1216389"/>
                </a:cubicBezTo>
                <a:close/>
                <a:moveTo>
                  <a:pt x="3051123" y="1098252"/>
                </a:moveTo>
                <a:lnTo>
                  <a:pt x="3632568" y="1679697"/>
                </a:lnTo>
                <a:lnTo>
                  <a:pt x="3632568" y="1098252"/>
                </a:lnTo>
                <a:close/>
                <a:moveTo>
                  <a:pt x="1840536" y="1098252"/>
                </a:moveTo>
                <a:lnTo>
                  <a:pt x="1098252" y="1840536"/>
                </a:lnTo>
                <a:lnTo>
                  <a:pt x="1098252" y="2890284"/>
                </a:lnTo>
                <a:lnTo>
                  <a:pt x="1840536" y="3632568"/>
                </a:lnTo>
                <a:lnTo>
                  <a:pt x="2890284" y="3632568"/>
                </a:lnTo>
                <a:lnTo>
                  <a:pt x="3632568" y="2890284"/>
                </a:lnTo>
                <a:lnTo>
                  <a:pt x="3632568" y="1840536"/>
                </a:lnTo>
                <a:lnTo>
                  <a:pt x="2890284" y="1098252"/>
                </a:lnTo>
                <a:close/>
                <a:moveTo>
                  <a:pt x="1098252" y="1098252"/>
                </a:moveTo>
                <a:lnTo>
                  <a:pt x="1098252" y="1679698"/>
                </a:lnTo>
                <a:lnTo>
                  <a:pt x="1679698" y="1098252"/>
                </a:lnTo>
                <a:close/>
                <a:moveTo>
                  <a:pt x="3746298" y="1014821"/>
                </a:moveTo>
                <a:lnTo>
                  <a:pt x="3746298" y="1793427"/>
                </a:lnTo>
                <a:lnTo>
                  <a:pt x="4296794" y="2343923"/>
                </a:lnTo>
                <a:lnTo>
                  <a:pt x="4287902" y="2167826"/>
                </a:lnTo>
                <a:cubicBezTo>
                  <a:pt x="4248317" y="1778043"/>
                  <a:pt x="4092892" y="1422504"/>
                  <a:pt x="3856597" y="1136181"/>
                </a:cubicBezTo>
                <a:close/>
                <a:moveTo>
                  <a:pt x="984522" y="1014821"/>
                </a:moveTo>
                <a:lnTo>
                  <a:pt x="874223" y="1136181"/>
                </a:lnTo>
                <a:cubicBezTo>
                  <a:pt x="637928" y="1422504"/>
                  <a:pt x="482503" y="1778043"/>
                  <a:pt x="442918" y="2167826"/>
                </a:cubicBezTo>
                <a:lnTo>
                  <a:pt x="434026" y="2343924"/>
                </a:lnTo>
                <a:lnTo>
                  <a:pt x="984522" y="1793428"/>
                </a:lnTo>
                <a:close/>
                <a:moveTo>
                  <a:pt x="4036756" y="835537"/>
                </a:moveTo>
                <a:lnTo>
                  <a:pt x="4038136" y="842627"/>
                </a:lnTo>
                <a:cubicBezTo>
                  <a:pt x="4038136" y="881001"/>
                  <a:pt x="4023497" y="919375"/>
                  <a:pt x="3994219" y="948653"/>
                </a:cubicBezTo>
                <a:cubicBezTo>
                  <a:pt x="3964940" y="977931"/>
                  <a:pt x="3926567" y="992570"/>
                  <a:pt x="3888193" y="992570"/>
                </a:cubicBezTo>
                <a:lnTo>
                  <a:pt x="3858018" y="986698"/>
                </a:lnTo>
                <a:lnTo>
                  <a:pt x="3861398" y="990059"/>
                </a:lnTo>
                <a:cubicBezTo>
                  <a:pt x="3906533" y="1039127"/>
                  <a:pt x="3949284" y="1090422"/>
                  <a:pt x="3989470" y="1143759"/>
                </a:cubicBezTo>
                <a:lnTo>
                  <a:pt x="4083351" y="1282039"/>
                </a:lnTo>
                <a:lnTo>
                  <a:pt x="4085596" y="1249832"/>
                </a:lnTo>
                <a:cubicBezTo>
                  <a:pt x="4095528" y="1212766"/>
                  <a:pt x="4119600" y="1179488"/>
                  <a:pt x="4155458" y="1158786"/>
                </a:cubicBezTo>
                <a:cubicBezTo>
                  <a:pt x="4191317" y="1138083"/>
                  <a:pt x="4232172" y="1133875"/>
                  <a:pt x="4269238" y="1143806"/>
                </a:cubicBezTo>
                <a:lnTo>
                  <a:pt x="4276356" y="1147280"/>
                </a:lnTo>
                <a:lnTo>
                  <a:pt x="4274895" y="1144770"/>
                </a:lnTo>
                <a:cubicBezTo>
                  <a:pt x="4240375" y="1090882"/>
                  <a:pt x="4203637" y="1038551"/>
                  <a:pt x="4164809" y="987907"/>
                </a:cubicBezTo>
                <a:close/>
                <a:moveTo>
                  <a:pt x="694064" y="835537"/>
                </a:moveTo>
                <a:lnTo>
                  <a:pt x="566012" y="987907"/>
                </a:lnTo>
                <a:cubicBezTo>
                  <a:pt x="534949" y="1028422"/>
                  <a:pt x="505224" y="1070017"/>
                  <a:pt x="476903" y="1112625"/>
                </a:cubicBezTo>
                <a:lnTo>
                  <a:pt x="455981" y="1146540"/>
                </a:lnTo>
                <a:lnTo>
                  <a:pt x="461582" y="1143806"/>
                </a:lnTo>
                <a:cubicBezTo>
                  <a:pt x="498648" y="1133875"/>
                  <a:pt x="539504" y="1138083"/>
                  <a:pt x="575362" y="1158786"/>
                </a:cubicBezTo>
                <a:cubicBezTo>
                  <a:pt x="611220" y="1179488"/>
                  <a:pt x="635292" y="1212766"/>
                  <a:pt x="645224" y="1249832"/>
                </a:cubicBezTo>
                <a:lnTo>
                  <a:pt x="647463" y="1281937"/>
                </a:lnTo>
                <a:lnTo>
                  <a:pt x="671829" y="1241933"/>
                </a:lnTo>
                <a:cubicBezTo>
                  <a:pt x="731091" y="1152777"/>
                  <a:pt x="797207" y="1068568"/>
                  <a:pt x="869422" y="990059"/>
                </a:cubicBezTo>
                <a:lnTo>
                  <a:pt x="872803" y="986698"/>
                </a:lnTo>
                <a:lnTo>
                  <a:pt x="842627" y="992570"/>
                </a:lnTo>
                <a:cubicBezTo>
                  <a:pt x="804254" y="992570"/>
                  <a:pt x="765880" y="977931"/>
                  <a:pt x="736602" y="948653"/>
                </a:cubicBezTo>
                <a:cubicBezTo>
                  <a:pt x="707324" y="919375"/>
                  <a:pt x="692684" y="881001"/>
                  <a:pt x="692684" y="842627"/>
                </a:cubicBezTo>
                <a:close/>
                <a:moveTo>
                  <a:pt x="3888193" y="769836"/>
                </a:moveTo>
                <a:cubicBezTo>
                  <a:pt x="3869564" y="769836"/>
                  <a:pt x="3850935" y="776943"/>
                  <a:pt x="3836722" y="791156"/>
                </a:cubicBezTo>
                <a:cubicBezTo>
                  <a:pt x="3808296" y="819582"/>
                  <a:pt x="3808296" y="865672"/>
                  <a:pt x="3836722" y="894098"/>
                </a:cubicBezTo>
                <a:cubicBezTo>
                  <a:pt x="3865148" y="922525"/>
                  <a:pt x="3911238" y="922525"/>
                  <a:pt x="3939664" y="894098"/>
                </a:cubicBezTo>
                <a:cubicBezTo>
                  <a:pt x="3968090" y="865672"/>
                  <a:pt x="3968090" y="819582"/>
                  <a:pt x="3939664" y="791156"/>
                </a:cubicBezTo>
                <a:cubicBezTo>
                  <a:pt x="3925451" y="776943"/>
                  <a:pt x="3906822" y="769836"/>
                  <a:pt x="3888193" y="769836"/>
                </a:cubicBezTo>
                <a:close/>
                <a:moveTo>
                  <a:pt x="842627" y="769836"/>
                </a:moveTo>
                <a:cubicBezTo>
                  <a:pt x="823998" y="769836"/>
                  <a:pt x="805370" y="776943"/>
                  <a:pt x="791156" y="791156"/>
                </a:cubicBezTo>
                <a:cubicBezTo>
                  <a:pt x="762730" y="819582"/>
                  <a:pt x="762730" y="865672"/>
                  <a:pt x="791156" y="894098"/>
                </a:cubicBezTo>
                <a:cubicBezTo>
                  <a:pt x="819583" y="922525"/>
                  <a:pt x="865672" y="922525"/>
                  <a:pt x="894098" y="894098"/>
                </a:cubicBezTo>
                <a:cubicBezTo>
                  <a:pt x="922525" y="865672"/>
                  <a:pt x="922525" y="819582"/>
                  <a:pt x="894098" y="791156"/>
                </a:cubicBezTo>
                <a:cubicBezTo>
                  <a:pt x="879885" y="776943"/>
                  <a:pt x="861256" y="769836"/>
                  <a:pt x="842627" y="769836"/>
                </a:cubicBezTo>
                <a:close/>
                <a:moveTo>
                  <a:pt x="2365410" y="573378"/>
                </a:moveTo>
                <a:lnTo>
                  <a:pt x="1954266" y="984522"/>
                </a:lnTo>
                <a:lnTo>
                  <a:pt x="2776554" y="984522"/>
                </a:lnTo>
                <a:close/>
                <a:moveTo>
                  <a:pt x="3584270" y="455959"/>
                </a:moveTo>
                <a:lnTo>
                  <a:pt x="3587014" y="461582"/>
                </a:lnTo>
                <a:cubicBezTo>
                  <a:pt x="3596945" y="498648"/>
                  <a:pt x="3592737" y="539503"/>
                  <a:pt x="3572034" y="575362"/>
                </a:cubicBezTo>
                <a:cubicBezTo>
                  <a:pt x="3551331" y="611220"/>
                  <a:pt x="3518054" y="635292"/>
                  <a:pt x="3480988" y="645224"/>
                </a:cubicBezTo>
                <a:lnTo>
                  <a:pt x="3450219" y="647369"/>
                </a:lnTo>
                <a:lnTo>
                  <a:pt x="3591019" y="744340"/>
                </a:lnTo>
                <a:cubicBezTo>
                  <a:pt x="3639692" y="781197"/>
                  <a:pt x="3686654" y="820196"/>
                  <a:pt x="3731764" y="861195"/>
                </a:cubicBezTo>
                <a:lnTo>
                  <a:pt x="3744285" y="873641"/>
                </a:lnTo>
                <a:lnTo>
                  <a:pt x="3738250" y="842627"/>
                </a:lnTo>
                <a:cubicBezTo>
                  <a:pt x="3738250" y="804253"/>
                  <a:pt x="3752889" y="765880"/>
                  <a:pt x="3782167" y="736601"/>
                </a:cubicBezTo>
                <a:cubicBezTo>
                  <a:pt x="3811446" y="707323"/>
                  <a:pt x="3849819" y="692684"/>
                  <a:pt x="3888193" y="692684"/>
                </a:cubicBezTo>
                <a:lnTo>
                  <a:pt x="3895009" y="694010"/>
                </a:lnTo>
                <a:lnTo>
                  <a:pt x="3889027" y="688065"/>
                </a:lnTo>
                <a:cubicBezTo>
                  <a:pt x="3838725" y="642347"/>
                  <a:pt x="3786358" y="598860"/>
                  <a:pt x="3732083" y="557760"/>
                </a:cubicBezTo>
                <a:close/>
                <a:moveTo>
                  <a:pt x="1146550" y="455959"/>
                </a:moveTo>
                <a:lnTo>
                  <a:pt x="998737" y="557760"/>
                </a:lnTo>
                <a:cubicBezTo>
                  <a:pt x="944462" y="598860"/>
                  <a:pt x="892095" y="642347"/>
                  <a:pt x="841793" y="688065"/>
                </a:cubicBezTo>
                <a:lnTo>
                  <a:pt x="835812" y="694010"/>
                </a:lnTo>
                <a:lnTo>
                  <a:pt x="842627" y="692684"/>
                </a:lnTo>
                <a:cubicBezTo>
                  <a:pt x="881001" y="692684"/>
                  <a:pt x="919375" y="707323"/>
                  <a:pt x="948653" y="736601"/>
                </a:cubicBezTo>
                <a:cubicBezTo>
                  <a:pt x="977931" y="765880"/>
                  <a:pt x="992570" y="804253"/>
                  <a:pt x="992570" y="842627"/>
                </a:cubicBezTo>
                <a:lnTo>
                  <a:pt x="986535" y="873642"/>
                </a:lnTo>
                <a:lnTo>
                  <a:pt x="999056" y="861195"/>
                </a:lnTo>
                <a:cubicBezTo>
                  <a:pt x="1044166" y="820196"/>
                  <a:pt x="1091128" y="781197"/>
                  <a:pt x="1139801" y="744340"/>
                </a:cubicBezTo>
                <a:lnTo>
                  <a:pt x="1280601" y="647369"/>
                </a:lnTo>
                <a:lnTo>
                  <a:pt x="1249832" y="645224"/>
                </a:lnTo>
                <a:cubicBezTo>
                  <a:pt x="1212766" y="635292"/>
                  <a:pt x="1179489" y="611220"/>
                  <a:pt x="1158786" y="575362"/>
                </a:cubicBezTo>
                <a:cubicBezTo>
                  <a:pt x="1138083" y="539503"/>
                  <a:pt x="1133875" y="498648"/>
                  <a:pt x="1143807" y="461582"/>
                </a:cubicBezTo>
                <a:close/>
                <a:moveTo>
                  <a:pt x="2386897" y="434026"/>
                </a:moveTo>
                <a:lnTo>
                  <a:pt x="2937393" y="984522"/>
                </a:lnTo>
                <a:lnTo>
                  <a:pt x="3715999" y="984522"/>
                </a:lnTo>
                <a:lnTo>
                  <a:pt x="3594640" y="874223"/>
                </a:lnTo>
                <a:cubicBezTo>
                  <a:pt x="3308316" y="637928"/>
                  <a:pt x="2952778" y="482503"/>
                  <a:pt x="2562994" y="442918"/>
                </a:cubicBezTo>
                <a:close/>
                <a:moveTo>
                  <a:pt x="2343924" y="434026"/>
                </a:moveTo>
                <a:lnTo>
                  <a:pt x="2167827" y="442918"/>
                </a:lnTo>
                <a:cubicBezTo>
                  <a:pt x="1778043" y="482503"/>
                  <a:pt x="1422505" y="637928"/>
                  <a:pt x="1136181" y="874223"/>
                </a:cubicBezTo>
                <a:lnTo>
                  <a:pt x="1014821" y="984522"/>
                </a:lnTo>
                <a:lnTo>
                  <a:pt x="1793428" y="984522"/>
                </a:lnTo>
                <a:close/>
                <a:moveTo>
                  <a:pt x="3451178" y="428138"/>
                </a:moveTo>
                <a:cubicBezTo>
                  <a:pt x="3423027" y="424646"/>
                  <a:pt x="3394217" y="437884"/>
                  <a:pt x="3379141" y="463995"/>
                </a:cubicBezTo>
                <a:cubicBezTo>
                  <a:pt x="3359041" y="498810"/>
                  <a:pt x="3370969" y="543329"/>
                  <a:pt x="3405784" y="563429"/>
                </a:cubicBezTo>
                <a:cubicBezTo>
                  <a:pt x="3440600" y="583529"/>
                  <a:pt x="3485118" y="571601"/>
                  <a:pt x="3505219" y="536786"/>
                </a:cubicBezTo>
                <a:cubicBezTo>
                  <a:pt x="3525319" y="501970"/>
                  <a:pt x="3513391" y="457452"/>
                  <a:pt x="3478576" y="437351"/>
                </a:cubicBezTo>
                <a:cubicBezTo>
                  <a:pt x="3469872" y="432326"/>
                  <a:pt x="3460562" y="429303"/>
                  <a:pt x="3451178" y="428138"/>
                </a:cubicBezTo>
                <a:close/>
                <a:moveTo>
                  <a:pt x="1279642" y="428138"/>
                </a:moveTo>
                <a:cubicBezTo>
                  <a:pt x="1270259" y="429303"/>
                  <a:pt x="1260949" y="432326"/>
                  <a:pt x="1252245" y="437351"/>
                </a:cubicBezTo>
                <a:cubicBezTo>
                  <a:pt x="1217430" y="457452"/>
                  <a:pt x="1205501" y="501970"/>
                  <a:pt x="1225601" y="536786"/>
                </a:cubicBezTo>
                <a:cubicBezTo>
                  <a:pt x="1245702" y="571601"/>
                  <a:pt x="1290221" y="583529"/>
                  <a:pt x="1325036" y="563429"/>
                </a:cubicBezTo>
                <a:cubicBezTo>
                  <a:pt x="1359851" y="543329"/>
                  <a:pt x="1371780" y="498810"/>
                  <a:pt x="1351679" y="463995"/>
                </a:cubicBezTo>
                <a:cubicBezTo>
                  <a:pt x="1336604" y="437884"/>
                  <a:pt x="1307793" y="424646"/>
                  <a:pt x="1279642" y="428138"/>
                </a:cubicBezTo>
                <a:close/>
                <a:moveTo>
                  <a:pt x="2912778" y="213132"/>
                </a:moveTo>
                <a:cubicBezTo>
                  <a:pt x="2884683" y="217044"/>
                  <a:pt x="2860280" y="237287"/>
                  <a:pt x="2852477" y="266410"/>
                </a:cubicBezTo>
                <a:cubicBezTo>
                  <a:pt x="2842072" y="305242"/>
                  <a:pt x="2865116" y="345156"/>
                  <a:pt x="2903948" y="355561"/>
                </a:cubicBezTo>
                <a:cubicBezTo>
                  <a:pt x="2942779" y="365966"/>
                  <a:pt x="2982693" y="342921"/>
                  <a:pt x="2993098" y="304090"/>
                </a:cubicBezTo>
                <a:cubicBezTo>
                  <a:pt x="3003503" y="265259"/>
                  <a:pt x="2980458" y="225344"/>
                  <a:pt x="2941627" y="214939"/>
                </a:cubicBezTo>
                <a:cubicBezTo>
                  <a:pt x="2931919" y="212338"/>
                  <a:pt x="2922144" y="211828"/>
                  <a:pt x="2912778" y="213132"/>
                </a:cubicBezTo>
                <a:close/>
                <a:moveTo>
                  <a:pt x="1818042" y="213132"/>
                </a:moveTo>
                <a:cubicBezTo>
                  <a:pt x="1808677" y="211828"/>
                  <a:pt x="1798902" y="212338"/>
                  <a:pt x="1789194" y="214939"/>
                </a:cubicBezTo>
                <a:cubicBezTo>
                  <a:pt x="1750362" y="225344"/>
                  <a:pt x="1727318" y="265259"/>
                  <a:pt x="1737723" y="304090"/>
                </a:cubicBezTo>
                <a:cubicBezTo>
                  <a:pt x="1748127" y="342921"/>
                  <a:pt x="1788042" y="365966"/>
                  <a:pt x="1826873" y="355561"/>
                </a:cubicBezTo>
                <a:cubicBezTo>
                  <a:pt x="1865704" y="345156"/>
                  <a:pt x="1888749" y="305242"/>
                  <a:pt x="1878344" y="266411"/>
                </a:cubicBezTo>
                <a:cubicBezTo>
                  <a:pt x="1870540" y="237287"/>
                  <a:pt x="1846138" y="217044"/>
                  <a:pt x="1818042" y="213132"/>
                </a:cubicBezTo>
                <a:close/>
                <a:moveTo>
                  <a:pt x="3050412" y="207714"/>
                </a:moveTo>
                <a:lnTo>
                  <a:pt x="3052642" y="210279"/>
                </a:lnTo>
                <a:cubicBezTo>
                  <a:pt x="3071829" y="243511"/>
                  <a:pt x="3078338" y="284064"/>
                  <a:pt x="3067621" y="324058"/>
                </a:cubicBezTo>
                <a:cubicBezTo>
                  <a:pt x="3056905" y="364053"/>
                  <a:pt x="3030992" y="395918"/>
                  <a:pt x="2997759" y="415104"/>
                </a:cubicBezTo>
                <a:lnTo>
                  <a:pt x="2969008" y="424998"/>
                </a:lnTo>
                <a:lnTo>
                  <a:pt x="3121339" y="478536"/>
                </a:lnTo>
                <a:cubicBezTo>
                  <a:pt x="3175262" y="500159"/>
                  <a:pt x="3228042" y="524026"/>
                  <a:pt x="3279565" y="550022"/>
                </a:cubicBezTo>
                <a:lnTo>
                  <a:pt x="3311362" y="567920"/>
                </a:lnTo>
                <a:lnTo>
                  <a:pt x="3297346" y="539199"/>
                </a:lnTo>
                <a:cubicBezTo>
                  <a:pt x="3287414" y="502132"/>
                  <a:pt x="3291623" y="461277"/>
                  <a:pt x="3312326" y="425419"/>
                </a:cubicBezTo>
                <a:cubicBezTo>
                  <a:pt x="3333028" y="389560"/>
                  <a:pt x="3366306" y="365488"/>
                  <a:pt x="3403372" y="355557"/>
                </a:cubicBezTo>
                <a:lnTo>
                  <a:pt x="3409719" y="355114"/>
                </a:lnTo>
                <a:lnTo>
                  <a:pt x="3384781" y="341076"/>
                </a:lnTo>
                <a:cubicBezTo>
                  <a:pt x="3317752" y="307257"/>
                  <a:pt x="3248815" y="276669"/>
                  <a:pt x="3178173" y="249516"/>
                </a:cubicBezTo>
                <a:close/>
                <a:moveTo>
                  <a:pt x="1680409" y="207714"/>
                </a:moveTo>
                <a:lnTo>
                  <a:pt x="1552647" y="249516"/>
                </a:lnTo>
                <a:cubicBezTo>
                  <a:pt x="1482005" y="276669"/>
                  <a:pt x="1413068" y="307257"/>
                  <a:pt x="1346039" y="341076"/>
                </a:cubicBezTo>
                <a:lnTo>
                  <a:pt x="1321101" y="355114"/>
                </a:lnTo>
                <a:lnTo>
                  <a:pt x="1327448" y="355557"/>
                </a:lnTo>
                <a:cubicBezTo>
                  <a:pt x="1364515" y="365488"/>
                  <a:pt x="1397792" y="389560"/>
                  <a:pt x="1418495" y="425419"/>
                </a:cubicBezTo>
                <a:cubicBezTo>
                  <a:pt x="1439198" y="461277"/>
                  <a:pt x="1443406" y="502132"/>
                  <a:pt x="1433474" y="539199"/>
                </a:cubicBezTo>
                <a:lnTo>
                  <a:pt x="1419458" y="567920"/>
                </a:lnTo>
                <a:lnTo>
                  <a:pt x="1451255" y="550022"/>
                </a:lnTo>
                <a:cubicBezTo>
                  <a:pt x="1502778" y="524026"/>
                  <a:pt x="1555559" y="500159"/>
                  <a:pt x="1609482" y="478536"/>
                </a:cubicBezTo>
                <a:lnTo>
                  <a:pt x="1761813" y="424998"/>
                </a:lnTo>
                <a:lnTo>
                  <a:pt x="1733062" y="415105"/>
                </a:lnTo>
                <a:cubicBezTo>
                  <a:pt x="1699829" y="395918"/>
                  <a:pt x="1673916" y="364053"/>
                  <a:pt x="1663199" y="324058"/>
                </a:cubicBezTo>
                <a:cubicBezTo>
                  <a:pt x="1652483" y="284064"/>
                  <a:pt x="1658992" y="243512"/>
                  <a:pt x="1678179" y="210279"/>
                </a:cubicBezTo>
                <a:close/>
                <a:moveTo>
                  <a:pt x="2365410" y="139079"/>
                </a:moveTo>
                <a:cubicBezTo>
                  <a:pt x="2325209" y="139079"/>
                  <a:pt x="2292619" y="171669"/>
                  <a:pt x="2292619" y="211870"/>
                </a:cubicBezTo>
                <a:cubicBezTo>
                  <a:pt x="2292619" y="252071"/>
                  <a:pt x="2325209" y="284661"/>
                  <a:pt x="2365410" y="284661"/>
                </a:cubicBezTo>
                <a:cubicBezTo>
                  <a:pt x="2405611" y="284661"/>
                  <a:pt x="2438201" y="252071"/>
                  <a:pt x="2438201" y="211870"/>
                </a:cubicBezTo>
                <a:cubicBezTo>
                  <a:pt x="2438201" y="171669"/>
                  <a:pt x="2405611" y="139079"/>
                  <a:pt x="2365410" y="139079"/>
                </a:cubicBezTo>
                <a:close/>
                <a:moveTo>
                  <a:pt x="2466303" y="102384"/>
                </a:moveTo>
                <a:lnTo>
                  <a:pt x="2471436" y="105845"/>
                </a:lnTo>
                <a:cubicBezTo>
                  <a:pt x="2498570" y="132979"/>
                  <a:pt x="2515353" y="170465"/>
                  <a:pt x="2515353" y="211870"/>
                </a:cubicBezTo>
                <a:cubicBezTo>
                  <a:pt x="2515353" y="253276"/>
                  <a:pt x="2498570" y="290762"/>
                  <a:pt x="2471436" y="317896"/>
                </a:cubicBezTo>
                <a:lnTo>
                  <a:pt x="2441899" y="337811"/>
                </a:lnTo>
                <a:lnTo>
                  <a:pt x="2608318" y="347654"/>
                </a:lnTo>
                <a:cubicBezTo>
                  <a:pt x="2668053" y="354770"/>
                  <a:pt x="2726993" y="364476"/>
                  <a:pt x="2785022" y="376659"/>
                </a:cubicBezTo>
                <a:lnTo>
                  <a:pt x="2813591" y="383976"/>
                </a:lnTo>
                <a:lnTo>
                  <a:pt x="2792933" y="360222"/>
                </a:lnTo>
                <a:cubicBezTo>
                  <a:pt x="2773746" y="326989"/>
                  <a:pt x="2767237" y="286437"/>
                  <a:pt x="2777953" y="246442"/>
                </a:cubicBezTo>
                <a:cubicBezTo>
                  <a:pt x="2788670" y="206447"/>
                  <a:pt x="2814583" y="174583"/>
                  <a:pt x="2847816" y="155396"/>
                </a:cubicBezTo>
                <a:lnTo>
                  <a:pt x="2850501" y="154472"/>
                </a:lnTo>
                <a:lnTo>
                  <a:pt x="2735510" y="129470"/>
                </a:lnTo>
                <a:cubicBezTo>
                  <a:pt x="2658870" y="116879"/>
                  <a:pt x="2580936" y="108134"/>
                  <a:pt x="2501911" y="103439"/>
                </a:cubicBezTo>
                <a:close/>
                <a:moveTo>
                  <a:pt x="2264517" y="102384"/>
                </a:moveTo>
                <a:lnTo>
                  <a:pt x="2228910" y="103439"/>
                </a:lnTo>
                <a:cubicBezTo>
                  <a:pt x="2149885" y="108134"/>
                  <a:pt x="2071950" y="116879"/>
                  <a:pt x="1995311" y="129470"/>
                </a:cubicBezTo>
                <a:lnTo>
                  <a:pt x="1880320" y="154472"/>
                </a:lnTo>
                <a:lnTo>
                  <a:pt x="1883005" y="155396"/>
                </a:lnTo>
                <a:cubicBezTo>
                  <a:pt x="1916238" y="174583"/>
                  <a:pt x="1942151" y="206447"/>
                  <a:pt x="1952867" y="246442"/>
                </a:cubicBezTo>
                <a:cubicBezTo>
                  <a:pt x="1963584" y="286437"/>
                  <a:pt x="1957075" y="326989"/>
                  <a:pt x="1937888" y="360222"/>
                </a:cubicBezTo>
                <a:lnTo>
                  <a:pt x="1917230" y="383976"/>
                </a:lnTo>
                <a:lnTo>
                  <a:pt x="1945799" y="376659"/>
                </a:lnTo>
                <a:cubicBezTo>
                  <a:pt x="2003828" y="364476"/>
                  <a:pt x="2062768" y="354770"/>
                  <a:pt x="2122503" y="347654"/>
                </a:cubicBezTo>
                <a:lnTo>
                  <a:pt x="2288922" y="337811"/>
                </a:lnTo>
                <a:lnTo>
                  <a:pt x="2259385" y="317896"/>
                </a:lnTo>
                <a:cubicBezTo>
                  <a:pt x="2232250" y="290762"/>
                  <a:pt x="2215467" y="253276"/>
                  <a:pt x="2215467" y="211870"/>
                </a:cubicBezTo>
                <a:cubicBezTo>
                  <a:pt x="2215467" y="170465"/>
                  <a:pt x="2232250" y="132979"/>
                  <a:pt x="2259385" y="105845"/>
                </a:cubicBezTo>
                <a:close/>
                <a:moveTo>
                  <a:pt x="2365410" y="0"/>
                </a:moveTo>
                <a:cubicBezTo>
                  <a:pt x="3671790" y="0"/>
                  <a:pt x="4730820" y="1059030"/>
                  <a:pt x="4730820" y="2365410"/>
                </a:cubicBezTo>
                <a:cubicBezTo>
                  <a:pt x="4730820" y="3671790"/>
                  <a:pt x="3671790" y="4730820"/>
                  <a:pt x="2365410" y="4730820"/>
                </a:cubicBezTo>
                <a:cubicBezTo>
                  <a:pt x="1059030" y="4730820"/>
                  <a:pt x="0" y="3671790"/>
                  <a:pt x="0" y="2365410"/>
                </a:cubicBezTo>
                <a:cubicBezTo>
                  <a:pt x="0" y="1059030"/>
                  <a:pt x="1059030" y="0"/>
                  <a:pt x="2365410" y="0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2" lon="0" rev="0"/>
            </a:camera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1D3BC5B-C15C-4E71-A7D6-5F3CB097C8E1}"/>
              </a:ext>
            </a:extLst>
          </p:cNvPr>
          <p:cNvGrpSpPr/>
          <p:nvPr/>
        </p:nvGrpSpPr>
        <p:grpSpPr>
          <a:xfrm>
            <a:off x="704850" y="880073"/>
            <a:ext cx="2641456" cy="2641456"/>
            <a:chOff x="931406" y="726393"/>
            <a:chExt cx="4730820" cy="473082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D0E85AD-3E84-4BEC-AD9D-1774845FB8F3}"/>
                </a:ext>
              </a:extLst>
            </p:cNvPr>
            <p:cNvGrpSpPr/>
            <p:nvPr/>
          </p:nvGrpSpPr>
          <p:grpSpPr>
            <a:xfrm>
              <a:off x="931406" y="726393"/>
              <a:ext cx="4730820" cy="4730820"/>
              <a:chOff x="931406" y="726393"/>
              <a:chExt cx="4730820" cy="4730820"/>
            </a:xfrm>
          </p:grpSpPr>
          <p:sp>
            <p:nvSpPr>
              <p:cNvPr id="26" name="フレーム 25">
                <a:extLst>
                  <a:ext uri="{FF2B5EF4-FFF2-40B4-BE49-F238E27FC236}">
                    <a16:creationId xmlns:a16="http://schemas.microsoft.com/office/drawing/2014/main" id="{3D969F7F-94B1-47B8-9500-42E699E5D02C}"/>
                  </a:ext>
                </a:extLst>
              </p:cNvPr>
              <p:cNvSpPr/>
              <p:nvPr/>
            </p:nvSpPr>
            <p:spPr>
              <a:xfrm rot="2700000">
                <a:off x="1915928" y="1710915"/>
                <a:ext cx="2761776" cy="2761776"/>
              </a:xfrm>
              <a:prstGeom prst="frame">
                <a:avLst>
                  <a:gd name="adj1" fmla="val 4118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7" name="フレーム 26">
                <a:extLst>
                  <a:ext uri="{FF2B5EF4-FFF2-40B4-BE49-F238E27FC236}">
                    <a16:creationId xmlns:a16="http://schemas.microsoft.com/office/drawing/2014/main" id="{B159E420-7B0E-480D-A52D-32629FAA7D23}"/>
                  </a:ext>
                </a:extLst>
              </p:cNvPr>
              <p:cNvSpPr/>
              <p:nvPr/>
            </p:nvSpPr>
            <p:spPr>
              <a:xfrm rot="5400000">
                <a:off x="1915928" y="1710915"/>
                <a:ext cx="2761776" cy="2761776"/>
              </a:xfrm>
              <a:prstGeom prst="frame">
                <a:avLst>
                  <a:gd name="adj1" fmla="val 4118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8" name="円: 塗りつぶしなし 27">
                <a:extLst>
                  <a:ext uri="{FF2B5EF4-FFF2-40B4-BE49-F238E27FC236}">
                    <a16:creationId xmlns:a16="http://schemas.microsoft.com/office/drawing/2014/main" id="{368636B0-6D36-402B-8E25-828F4648FA36}"/>
                  </a:ext>
                </a:extLst>
              </p:cNvPr>
              <p:cNvSpPr/>
              <p:nvPr/>
            </p:nvSpPr>
            <p:spPr>
              <a:xfrm>
                <a:off x="1264692" y="1059679"/>
                <a:ext cx="4064248" cy="4064248"/>
              </a:xfrm>
              <a:prstGeom prst="donut">
                <a:avLst>
                  <a:gd name="adj" fmla="val 245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9" name="円: 塗りつぶしなし 28">
                <a:extLst>
                  <a:ext uri="{FF2B5EF4-FFF2-40B4-BE49-F238E27FC236}">
                    <a16:creationId xmlns:a16="http://schemas.microsoft.com/office/drawing/2014/main" id="{7A9C4365-DF21-40A6-B09B-7836995212B8}"/>
                  </a:ext>
                </a:extLst>
              </p:cNvPr>
              <p:cNvSpPr/>
              <p:nvPr/>
            </p:nvSpPr>
            <p:spPr>
              <a:xfrm>
                <a:off x="931406" y="726393"/>
                <a:ext cx="4730820" cy="4730820"/>
              </a:xfrm>
              <a:prstGeom prst="donut">
                <a:avLst>
                  <a:gd name="adj" fmla="val 2101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30" name="円: 塗りつぶしなし 29">
                <a:extLst>
                  <a:ext uri="{FF2B5EF4-FFF2-40B4-BE49-F238E27FC236}">
                    <a16:creationId xmlns:a16="http://schemas.microsoft.com/office/drawing/2014/main" id="{87399C47-69B9-43F0-8435-E332702CD57D}"/>
                  </a:ext>
                </a:extLst>
              </p:cNvPr>
              <p:cNvSpPr/>
              <p:nvPr/>
            </p:nvSpPr>
            <p:spPr>
              <a:xfrm>
                <a:off x="2278006" y="2072993"/>
                <a:ext cx="2037620" cy="2037620"/>
              </a:xfrm>
              <a:prstGeom prst="donut">
                <a:avLst>
                  <a:gd name="adj" fmla="val 583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31" name="円: 塗りつぶしなし 30">
                <a:extLst>
                  <a:ext uri="{FF2B5EF4-FFF2-40B4-BE49-F238E27FC236}">
                    <a16:creationId xmlns:a16="http://schemas.microsoft.com/office/drawing/2014/main" id="{56977DC6-EF11-4420-8972-A1CCEB3CAF7D}"/>
                  </a:ext>
                </a:extLst>
              </p:cNvPr>
              <p:cNvSpPr/>
              <p:nvPr/>
            </p:nvSpPr>
            <p:spPr>
              <a:xfrm>
                <a:off x="2692751" y="2487738"/>
                <a:ext cx="1208130" cy="1208130"/>
              </a:xfrm>
              <a:prstGeom prst="donut">
                <a:avLst>
                  <a:gd name="adj" fmla="val 583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8750A73B-5483-492E-A601-6CDD4FEA8B33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65134146-E747-4F67-935D-125D37BB101E}"/>
                    </a:ext>
                  </a:extLst>
                </p:cNvPr>
                <p:cNvGrpSpPr/>
                <p:nvPr/>
              </p:nvGrpSpPr>
              <p:grpSpPr>
                <a:xfrm>
                  <a:off x="993333" y="788320"/>
                  <a:ext cx="4606966" cy="4606966"/>
                  <a:chOff x="993333" y="788320"/>
                  <a:chExt cx="4606966" cy="4606966"/>
                </a:xfrm>
              </p:grpSpPr>
              <p:sp>
                <p:nvSpPr>
                  <p:cNvPr id="39" name="円: 塗りつぶしなし 38">
                    <a:extLst>
                      <a:ext uri="{FF2B5EF4-FFF2-40B4-BE49-F238E27FC236}">
                        <a16:creationId xmlns:a16="http://schemas.microsoft.com/office/drawing/2014/main" id="{9A3E46C5-72F4-44DE-AB78-67FA5E44E570}"/>
                      </a:ext>
                    </a:extLst>
                  </p:cNvPr>
                  <p:cNvSpPr/>
                  <p:nvPr/>
                </p:nvSpPr>
                <p:spPr>
                  <a:xfrm>
                    <a:off x="3146873" y="78832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40" name="円: 塗りつぶしなし 39">
                    <a:extLst>
                      <a:ext uri="{FF2B5EF4-FFF2-40B4-BE49-F238E27FC236}">
                        <a16:creationId xmlns:a16="http://schemas.microsoft.com/office/drawing/2014/main" id="{268B8822-2E26-4B83-AE79-E1120B3BEEF7}"/>
                      </a:ext>
                    </a:extLst>
                  </p:cNvPr>
                  <p:cNvSpPr/>
                  <p:nvPr/>
                </p:nvSpPr>
                <p:spPr>
                  <a:xfrm>
                    <a:off x="3146873" y="509540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41" name="円: 塗りつぶしなし 40">
                    <a:extLst>
                      <a:ext uri="{FF2B5EF4-FFF2-40B4-BE49-F238E27FC236}">
                        <a16:creationId xmlns:a16="http://schemas.microsoft.com/office/drawing/2014/main" id="{76268236-0C02-4B1D-8E1B-463B1A124B0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0041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42" name="円: 塗りつぶしなし 41">
                    <a:extLst>
                      <a:ext uri="{FF2B5EF4-FFF2-40B4-BE49-F238E27FC236}">
                        <a16:creationId xmlns:a16="http://schemas.microsoft.com/office/drawing/2014/main" id="{EC74EE96-AFE5-474B-88D4-E8CB5C563D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333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F0088CA8-B177-4772-84D5-2F192D45635D}"/>
                    </a:ext>
                  </a:extLst>
                </p:cNvPr>
                <p:cNvGrpSpPr/>
                <p:nvPr/>
              </p:nvGrpSpPr>
              <p:grpSpPr>
                <a:xfrm rot="2700000">
                  <a:off x="993333" y="788320"/>
                  <a:ext cx="4606966" cy="4606966"/>
                  <a:chOff x="993333" y="788320"/>
                  <a:chExt cx="4606966" cy="4606966"/>
                </a:xfrm>
              </p:grpSpPr>
              <p:sp>
                <p:nvSpPr>
                  <p:cNvPr id="35" name="円: 塗りつぶしなし 34">
                    <a:extLst>
                      <a:ext uri="{FF2B5EF4-FFF2-40B4-BE49-F238E27FC236}">
                        <a16:creationId xmlns:a16="http://schemas.microsoft.com/office/drawing/2014/main" id="{54342329-E476-47A2-A85A-2AC33CA733C3}"/>
                      </a:ext>
                    </a:extLst>
                  </p:cNvPr>
                  <p:cNvSpPr/>
                  <p:nvPr/>
                </p:nvSpPr>
                <p:spPr>
                  <a:xfrm>
                    <a:off x="3146873" y="78832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36" name="円: 塗りつぶしなし 35">
                    <a:extLst>
                      <a:ext uri="{FF2B5EF4-FFF2-40B4-BE49-F238E27FC236}">
                        <a16:creationId xmlns:a16="http://schemas.microsoft.com/office/drawing/2014/main" id="{2A4443F2-C7EB-4E9F-B1F4-E0977B72E349}"/>
                      </a:ext>
                    </a:extLst>
                  </p:cNvPr>
                  <p:cNvSpPr/>
                  <p:nvPr/>
                </p:nvSpPr>
                <p:spPr>
                  <a:xfrm>
                    <a:off x="3146873" y="509540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37" name="円: 塗りつぶしなし 36">
                    <a:extLst>
                      <a:ext uri="{FF2B5EF4-FFF2-40B4-BE49-F238E27FC236}">
                        <a16:creationId xmlns:a16="http://schemas.microsoft.com/office/drawing/2014/main" id="{EDF9E76A-6ADD-401A-A089-0FE4B307E82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0041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38" name="円: 塗りつぶしなし 37">
                    <a:extLst>
                      <a:ext uri="{FF2B5EF4-FFF2-40B4-BE49-F238E27FC236}">
                        <a16:creationId xmlns:a16="http://schemas.microsoft.com/office/drawing/2014/main" id="{5EEA02D6-ACF4-46DB-9635-9CB37FA1D27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333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F2EF018-5818-4452-BD98-19A364CB72D3}"/>
                </a:ext>
              </a:extLst>
            </p:cNvPr>
            <p:cNvGrpSpPr/>
            <p:nvPr/>
          </p:nvGrpSpPr>
          <p:grpSpPr>
            <a:xfrm rot="1800000">
              <a:off x="993333" y="788320"/>
              <a:ext cx="4606966" cy="4606966"/>
              <a:chOff x="993333" y="788320"/>
              <a:chExt cx="4606966" cy="4606966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8E17211-0E5A-4A0A-A231-B9D6F22404D6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22" name="円: 塗りつぶしなし 21">
                  <a:extLst>
                    <a:ext uri="{FF2B5EF4-FFF2-40B4-BE49-F238E27FC236}">
                      <a16:creationId xmlns:a16="http://schemas.microsoft.com/office/drawing/2014/main" id="{9A9C90FD-83F6-477C-88AD-72A6F6B65E5F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23" name="円: 塗りつぶしなし 22">
                  <a:extLst>
                    <a:ext uri="{FF2B5EF4-FFF2-40B4-BE49-F238E27FC236}">
                      <a16:creationId xmlns:a16="http://schemas.microsoft.com/office/drawing/2014/main" id="{593EF0D5-17DC-402D-B8E6-B7D956B22457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24" name="円: 塗りつぶしなし 23">
                  <a:extLst>
                    <a:ext uri="{FF2B5EF4-FFF2-40B4-BE49-F238E27FC236}">
                      <a16:creationId xmlns:a16="http://schemas.microsoft.com/office/drawing/2014/main" id="{AD332D70-BE37-4294-AC7E-B3457B2E5BC2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25" name="円: 塗りつぶしなし 24">
                  <a:extLst>
                    <a:ext uri="{FF2B5EF4-FFF2-40B4-BE49-F238E27FC236}">
                      <a16:creationId xmlns:a16="http://schemas.microsoft.com/office/drawing/2014/main" id="{DB95F769-D773-4B56-AF9D-C29E4D0AA326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071CDE2E-A2AB-4594-82F2-35094E4ADDBB}"/>
                  </a:ext>
                </a:extLst>
              </p:cNvPr>
              <p:cNvGrpSpPr/>
              <p:nvPr/>
            </p:nvGrpSpPr>
            <p:grpSpPr>
              <a:xfrm rot="2700000"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18" name="円: 塗りつぶしなし 17">
                  <a:extLst>
                    <a:ext uri="{FF2B5EF4-FFF2-40B4-BE49-F238E27FC236}">
                      <a16:creationId xmlns:a16="http://schemas.microsoft.com/office/drawing/2014/main" id="{E4A6D163-CD48-4DCC-97FC-BCEA09DEBD40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9" name="円: 塗りつぶしなし 18">
                  <a:extLst>
                    <a:ext uri="{FF2B5EF4-FFF2-40B4-BE49-F238E27FC236}">
                      <a16:creationId xmlns:a16="http://schemas.microsoft.com/office/drawing/2014/main" id="{1D3F773D-3EA0-4B20-8104-13B9F386A361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20" name="円: 塗りつぶしなし 19">
                  <a:extLst>
                    <a:ext uri="{FF2B5EF4-FFF2-40B4-BE49-F238E27FC236}">
                      <a16:creationId xmlns:a16="http://schemas.microsoft.com/office/drawing/2014/main" id="{6EFD012E-2673-42FC-9CE0-3D361D618A6A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21" name="円: 塗りつぶしなし 20">
                  <a:extLst>
                    <a:ext uri="{FF2B5EF4-FFF2-40B4-BE49-F238E27FC236}">
                      <a16:creationId xmlns:a16="http://schemas.microsoft.com/office/drawing/2014/main" id="{4079E3B0-AD99-4B84-A776-640AEA8F94A0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981A13D-AADC-43FA-9103-3B06C48591E3}"/>
                </a:ext>
              </a:extLst>
            </p:cNvPr>
            <p:cNvGrpSpPr/>
            <p:nvPr/>
          </p:nvGrpSpPr>
          <p:grpSpPr>
            <a:xfrm rot="19800000">
              <a:off x="993333" y="788320"/>
              <a:ext cx="4606966" cy="4606966"/>
              <a:chOff x="993333" y="788320"/>
              <a:chExt cx="4606966" cy="4606966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83AFC76-F40B-4511-BF49-5F5FF448EF60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12" name="円: 塗りつぶしなし 11">
                  <a:extLst>
                    <a:ext uri="{FF2B5EF4-FFF2-40B4-BE49-F238E27FC236}">
                      <a16:creationId xmlns:a16="http://schemas.microsoft.com/office/drawing/2014/main" id="{9BDBF73C-F48F-41D5-B93D-0F1505900F62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3" name="円: 塗りつぶしなし 12">
                  <a:extLst>
                    <a:ext uri="{FF2B5EF4-FFF2-40B4-BE49-F238E27FC236}">
                      <a16:creationId xmlns:a16="http://schemas.microsoft.com/office/drawing/2014/main" id="{1C3441D0-7302-45DB-988E-C716407F71BD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4" name="円: 塗りつぶしなし 13">
                  <a:extLst>
                    <a:ext uri="{FF2B5EF4-FFF2-40B4-BE49-F238E27FC236}">
                      <a16:creationId xmlns:a16="http://schemas.microsoft.com/office/drawing/2014/main" id="{F02023E1-145E-4296-BE10-DB2CCA7C1B5C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5" name="円: 塗りつぶしなし 14">
                  <a:extLst>
                    <a:ext uri="{FF2B5EF4-FFF2-40B4-BE49-F238E27FC236}">
                      <a16:creationId xmlns:a16="http://schemas.microsoft.com/office/drawing/2014/main" id="{83D287C2-CEA6-4E59-ABA4-3BE376117EF5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2FCF9654-2B14-43F1-ACDB-1E0FC1B136E2}"/>
                  </a:ext>
                </a:extLst>
              </p:cNvPr>
              <p:cNvGrpSpPr/>
              <p:nvPr/>
            </p:nvGrpSpPr>
            <p:grpSpPr>
              <a:xfrm rot="2700000"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8" name="円: 塗りつぶしなし 7">
                  <a:extLst>
                    <a:ext uri="{FF2B5EF4-FFF2-40B4-BE49-F238E27FC236}">
                      <a16:creationId xmlns:a16="http://schemas.microsoft.com/office/drawing/2014/main" id="{5262E009-BF1C-44E3-8B28-8DCDDC32469B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9" name="円: 塗りつぶしなし 8">
                  <a:extLst>
                    <a:ext uri="{FF2B5EF4-FFF2-40B4-BE49-F238E27FC236}">
                      <a16:creationId xmlns:a16="http://schemas.microsoft.com/office/drawing/2014/main" id="{717788D5-B2EE-4A0B-865C-5CD048F2BE18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0" name="円: 塗りつぶしなし 9">
                  <a:extLst>
                    <a:ext uri="{FF2B5EF4-FFF2-40B4-BE49-F238E27FC236}">
                      <a16:creationId xmlns:a16="http://schemas.microsoft.com/office/drawing/2014/main" id="{856983FE-E967-4B15-8C12-069B5B35A45F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11" name="円: 塗りつぶしなし 10">
                  <a:extLst>
                    <a:ext uri="{FF2B5EF4-FFF2-40B4-BE49-F238E27FC236}">
                      <a16:creationId xmlns:a16="http://schemas.microsoft.com/office/drawing/2014/main" id="{3CAE3A0F-49D6-4EA8-BDDE-CA6A4FCC410A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</p:grp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4C63B8CE-6E33-4FB8-A815-1F36C4C15B39}"/>
              </a:ext>
            </a:extLst>
          </p:cNvPr>
          <p:cNvSpPr/>
          <p:nvPr/>
        </p:nvSpPr>
        <p:spPr>
          <a:xfrm>
            <a:off x="3638315" y="880073"/>
            <a:ext cx="2641456" cy="2641456"/>
          </a:xfrm>
          <a:custGeom>
            <a:avLst/>
            <a:gdLst>
              <a:gd name="connsiteX0" fmla="*/ 2365410 w 4730820"/>
              <a:gd name="connsiteY0" fmla="*/ 4446159 h 4730820"/>
              <a:gd name="connsiteX1" fmla="*/ 2292619 w 4730820"/>
              <a:gd name="connsiteY1" fmla="*/ 4518950 h 4730820"/>
              <a:gd name="connsiteX2" fmla="*/ 2365410 w 4730820"/>
              <a:gd name="connsiteY2" fmla="*/ 4591741 h 4730820"/>
              <a:gd name="connsiteX3" fmla="*/ 2438201 w 4730820"/>
              <a:gd name="connsiteY3" fmla="*/ 4518950 h 4730820"/>
              <a:gd name="connsiteX4" fmla="*/ 2365410 w 4730820"/>
              <a:gd name="connsiteY4" fmla="*/ 4446159 h 4730820"/>
              <a:gd name="connsiteX5" fmla="*/ 2932796 w 4730820"/>
              <a:gd name="connsiteY5" fmla="*/ 4373452 h 4730820"/>
              <a:gd name="connsiteX6" fmla="*/ 2903948 w 4730820"/>
              <a:gd name="connsiteY6" fmla="*/ 4375260 h 4730820"/>
              <a:gd name="connsiteX7" fmla="*/ 2852477 w 4730820"/>
              <a:gd name="connsiteY7" fmla="*/ 4464410 h 4730820"/>
              <a:gd name="connsiteX8" fmla="*/ 2941627 w 4730820"/>
              <a:gd name="connsiteY8" fmla="*/ 4515881 h 4730820"/>
              <a:gd name="connsiteX9" fmla="*/ 2993098 w 4730820"/>
              <a:gd name="connsiteY9" fmla="*/ 4426731 h 4730820"/>
              <a:gd name="connsiteX10" fmla="*/ 2932796 w 4730820"/>
              <a:gd name="connsiteY10" fmla="*/ 4373452 h 4730820"/>
              <a:gd name="connsiteX11" fmla="*/ 1798024 w 4730820"/>
              <a:gd name="connsiteY11" fmla="*/ 4373452 h 4730820"/>
              <a:gd name="connsiteX12" fmla="*/ 1737723 w 4730820"/>
              <a:gd name="connsiteY12" fmla="*/ 4426731 h 4730820"/>
              <a:gd name="connsiteX13" fmla="*/ 1789194 w 4730820"/>
              <a:gd name="connsiteY13" fmla="*/ 4515881 h 4730820"/>
              <a:gd name="connsiteX14" fmla="*/ 1878344 w 4730820"/>
              <a:gd name="connsiteY14" fmla="*/ 4464410 h 4730820"/>
              <a:gd name="connsiteX15" fmla="*/ 1826873 w 4730820"/>
              <a:gd name="connsiteY15" fmla="*/ 4375260 h 4730820"/>
              <a:gd name="connsiteX16" fmla="*/ 1798024 w 4730820"/>
              <a:gd name="connsiteY16" fmla="*/ 4373452 h 4730820"/>
              <a:gd name="connsiteX17" fmla="*/ 2814030 w 4730820"/>
              <a:gd name="connsiteY17" fmla="*/ 4346339 h 4730820"/>
              <a:gd name="connsiteX18" fmla="*/ 2728940 w 4730820"/>
              <a:gd name="connsiteY18" fmla="*/ 4365110 h 4730820"/>
              <a:gd name="connsiteX19" fmla="*/ 2573183 w 4730820"/>
              <a:gd name="connsiteY19" fmla="*/ 4387043 h 4730820"/>
              <a:gd name="connsiteX20" fmla="*/ 2442812 w 4730820"/>
              <a:gd name="connsiteY20" fmla="*/ 4393626 h 4730820"/>
              <a:gd name="connsiteX21" fmla="*/ 2471436 w 4730820"/>
              <a:gd name="connsiteY21" fmla="*/ 4412925 h 4730820"/>
              <a:gd name="connsiteX22" fmla="*/ 2515353 w 4730820"/>
              <a:gd name="connsiteY22" fmla="*/ 4518950 h 4730820"/>
              <a:gd name="connsiteX23" fmla="*/ 2471436 w 4730820"/>
              <a:gd name="connsiteY23" fmla="*/ 4624976 h 4730820"/>
              <a:gd name="connsiteX24" fmla="*/ 2469679 w 4730820"/>
              <a:gd name="connsiteY24" fmla="*/ 4626160 h 4730820"/>
              <a:gd name="connsiteX25" fmla="*/ 2597097 w 4730820"/>
              <a:gd name="connsiteY25" fmla="*/ 4619726 h 4730820"/>
              <a:gd name="connsiteX26" fmla="*/ 2770781 w 4730820"/>
              <a:gd name="connsiteY26" fmla="*/ 4595270 h 4730820"/>
              <a:gd name="connsiteX27" fmla="*/ 2852864 w 4730820"/>
              <a:gd name="connsiteY27" fmla="*/ 4577162 h 4730820"/>
              <a:gd name="connsiteX28" fmla="*/ 2847816 w 4730820"/>
              <a:gd name="connsiteY28" fmla="*/ 4575425 h 4730820"/>
              <a:gd name="connsiteX29" fmla="*/ 2777953 w 4730820"/>
              <a:gd name="connsiteY29" fmla="*/ 4484378 h 4730820"/>
              <a:gd name="connsiteX30" fmla="*/ 2792933 w 4730820"/>
              <a:gd name="connsiteY30" fmla="*/ 4370599 h 4730820"/>
              <a:gd name="connsiteX31" fmla="*/ 1916492 w 4730820"/>
              <a:gd name="connsiteY31" fmla="*/ 4345995 h 4730820"/>
              <a:gd name="connsiteX32" fmla="*/ 1937888 w 4730820"/>
              <a:gd name="connsiteY32" fmla="*/ 4370599 h 4730820"/>
              <a:gd name="connsiteX33" fmla="*/ 1952867 w 4730820"/>
              <a:gd name="connsiteY33" fmla="*/ 4484378 h 4730820"/>
              <a:gd name="connsiteX34" fmla="*/ 1883005 w 4730820"/>
              <a:gd name="connsiteY34" fmla="*/ 4575425 h 4730820"/>
              <a:gd name="connsiteX35" fmla="*/ 1877957 w 4730820"/>
              <a:gd name="connsiteY35" fmla="*/ 4577162 h 4730820"/>
              <a:gd name="connsiteX36" fmla="*/ 1960039 w 4730820"/>
              <a:gd name="connsiteY36" fmla="*/ 4595269 h 4730820"/>
              <a:gd name="connsiteX37" fmla="*/ 2133723 w 4730820"/>
              <a:gd name="connsiteY37" fmla="*/ 4619726 h 4730820"/>
              <a:gd name="connsiteX38" fmla="*/ 2261141 w 4730820"/>
              <a:gd name="connsiteY38" fmla="*/ 4626160 h 4730820"/>
              <a:gd name="connsiteX39" fmla="*/ 2259385 w 4730820"/>
              <a:gd name="connsiteY39" fmla="*/ 4624976 h 4730820"/>
              <a:gd name="connsiteX40" fmla="*/ 2215467 w 4730820"/>
              <a:gd name="connsiteY40" fmla="*/ 4518950 h 4730820"/>
              <a:gd name="connsiteX41" fmla="*/ 2259385 w 4730820"/>
              <a:gd name="connsiteY41" fmla="*/ 4412925 h 4730820"/>
              <a:gd name="connsiteX42" fmla="*/ 2288009 w 4730820"/>
              <a:gd name="connsiteY42" fmla="*/ 4393626 h 4730820"/>
              <a:gd name="connsiteX43" fmla="*/ 2157637 w 4730820"/>
              <a:gd name="connsiteY43" fmla="*/ 4387043 h 4730820"/>
              <a:gd name="connsiteX44" fmla="*/ 1963550 w 4730820"/>
              <a:gd name="connsiteY44" fmla="*/ 4357806 h 4730820"/>
              <a:gd name="connsiteX45" fmla="*/ 1420342 w 4730820"/>
              <a:gd name="connsiteY45" fmla="*/ 4164712 h 4730820"/>
              <a:gd name="connsiteX46" fmla="*/ 1433474 w 4730820"/>
              <a:gd name="connsiteY46" fmla="*/ 4191622 h 4730820"/>
              <a:gd name="connsiteX47" fmla="*/ 1418495 w 4730820"/>
              <a:gd name="connsiteY47" fmla="*/ 4305402 h 4730820"/>
              <a:gd name="connsiteX48" fmla="*/ 1327448 w 4730820"/>
              <a:gd name="connsiteY48" fmla="*/ 4375264 h 4730820"/>
              <a:gd name="connsiteX49" fmla="*/ 1319276 w 4730820"/>
              <a:gd name="connsiteY49" fmla="*/ 4375834 h 4730820"/>
              <a:gd name="connsiteX50" fmla="*/ 1467917 w 4730820"/>
              <a:gd name="connsiteY50" fmla="*/ 4446744 h 4730820"/>
              <a:gd name="connsiteX51" fmla="*/ 1626618 w 4730820"/>
              <a:gd name="connsiteY51" fmla="*/ 4508260 h 4730820"/>
              <a:gd name="connsiteX52" fmla="*/ 1682095 w 4730820"/>
              <a:gd name="connsiteY52" fmla="*/ 4525044 h 4730820"/>
              <a:gd name="connsiteX53" fmla="*/ 1678179 w 4730820"/>
              <a:gd name="connsiteY53" fmla="*/ 4520542 h 4730820"/>
              <a:gd name="connsiteX54" fmla="*/ 1663199 w 4730820"/>
              <a:gd name="connsiteY54" fmla="*/ 4406762 h 4730820"/>
              <a:gd name="connsiteX55" fmla="*/ 1733062 w 4730820"/>
              <a:gd name="connsiteY55" fmla="*/ 4315716 h 4730820"/>
              <a:gd name="connsiteX56" fmla="*/ 1761982 w 4730820"/>
              <a:gd name="connsiteY56" fmla="*/ 4305764 h 4730820"/>
              <a:gd name="connsiteX57" fmla="*/ 1595645 w 4730820"/>
              <a:gd name="connsiteY57" fmla="*/ 4246677 h 4730820"/>
              <a:gd name="connsiteX58" fmla="*/ 1423641 w 4730820"/>
              <a:gd name="connsiteY58" fmla="*/ 4166600 h 4730820"/>
              <a:gd name="connsiteX59" fmla="*/ 3311898 w 4730820"/>
              <a:gd name="connsiteY59" fmla="*/ 4161801 h 4730820"/>
              <a:gd name="connsiteX60" fmla="*/ 3205021 w 4730820"/>
              <a:gd name="connsiteY60" fmla="*/ 4216520 h 4730820"/>
              <a:gd name="connsiteX61" fmla="*/ 3027947 w 4730820"/>
              <a:gd name="connsiteY61" fmla="*/ 4287082 h 4730820"/>
              <a:gd name="connsiteX62" fmla="*/ 2967602 w 4730820"/>
              <a:gd name="connsiteY62" fmla="*/ 4305339 h 4730820"/>
              <a:gd name="connsiteX63" fmla="*/ 2997759 w 4730820"/>
              <a:gd name="connsiteY63" fmla="*/ 4315716 h 4730820"/>
              <a:gd name="connsiteX64" fmla="*/ 3067621 w 4730820"/>
              <a:gd name="connsiteY64" fmla="*/ 4406762 h 4730820"/>
              <a:gd name="connsiteX65" fmla="*/ 3052642 w 4730820"/>
              <a:gd name="connsiteY65" fmla="*/ 4520542 h 4730820"/>
              <a:gd name="connsiteX66" fmla="*/ 3048726 w 4730820"/>
              <a:gd name="connsiteY66" fmla="*/ 4525045 h 4730820"/>
              <a:gd name="connsiteX67" fmla="*/ 3104203 w 4730820"/>
              <a:gd name="connsiteY67" fmla="*/ 4508261 h 4730820"/>
              <a:gd name="connsiteX68" fmla="*/ 3301657 w 4730820"/>
              <a:gd name="connsiteY68" fmla="*/ 4429577 h 4730820"/>
              <a:gd name="connsiteX69" fmla="*/ 3407218 w 4730820"/>
              <a:gd name="connsiteY69" fmla="*/ 4375532 h 4730820"/>
              <a:gd name="connsiteX70" fmla="*/ 3403372 w 4730820"/>
              <a:gd name="connsiteY70" fmla="*/ 4375264 h 4730820"/>
              <a:gd name="connsiteX71" fmla="*/ 3312326 w 4730820"/>
              <a:gd name="connsiteY71" fmla="*/ 4305402 h 4730820"/>
              <a:gd name="connsiteX72" fmla="*/ 3297346 w 4730820"/>
              <a:gd name="connsiteY72" fmla="*/ 4191622 h 4730820"/>
              <a:gd name="connsiteX73" fmla="*/ 3433182 w 4730820"/>
              <a:gd name="connsiteY73" fmla="*/ 4158179 h 4730820"/>
              <a:gd name="connsiteX74" fmla="*/ 3405784 w 4730820"/>
              <a:gd name="connsiteY74" fmla="*/ 4167391 h 4730820"/>
              <a:gd name="connsiteX75" fmla="*/ 3379141 w 4730820"/>
              <a:gd name="connsiteY75" fmla="*/ 4266826 h 4730820"/>
              <a:gd name="connsiteX76" fmla="*/ 3478576 w 4730820"/>
              <a:gd name="connsiteY76" fmla="*/ 4293469 h 4730820"/>
              <a:gd name="connsiteX77" fmla="*/ 3505219 w 4730820"/>
              <a:gd name="connsiteY77" fmla="*/ 4194035 h 4730820"/>
              <a:gd name="connsiteX78" fmla="*/ 3433182 w 4730820"/>
              <a:gd name="connsiteY78" fmla="*/ 4158179 h 4730820"/>
              <a:gd name="connsiteX79" fmla="*/ 1297638 w 4730820"/>
              <a:gd name="connsiteY79" fmla="*/ 4158179 h 4730820"/>
              <a:gd name="connsiteX80" fmla="*/ 1225601 w 4730820"/>
              <a:gd name="connsiteY80" fmla="*/ 4194035 h 4730820"/>
              <a:gd name="connsiteX81" fmla="*/ 1252245 w 4730820"/>
              <a:gd name="connsiteY81" fmla="*/ 4293469 h 4730820"/>
              <a:gd name="connsiteX82" fmla="*/ 1351679 w 4730820"/>
              <a:gd name="connsiteY82" fmla="*/ 4266826 h 4730820"/>
              <a:gd name="connsiteX83" fmla="*/ 1325036 w 4730820"/>
              <a:gd name="connsiteY83" fmla="*/ 4167391 h 4730820"/>
              <a:gd name="connsiteX84" fmla="*/ 1297638 w 4730820"/>
              <a:gd name="connsiteY84" fmla="*/ 4158179 h 4730820"/>
              <a:gd name="connsiteX85" fmla="*/ 3744635 w 4730820"/>
              <a:gd name="connsiteY85" fmla="*/ 3855379 h 4730820"/>
              <a:gd name="connsiteX86" fmla="*/ 3680823 w 4730820"/>
              <a:gd name="connsiteY86" fmla="*/ 3914405 h 4730820"/>
              <a:gd name="connsiteX87" fmla="*/ 3532366 w 4730820"/>
              <a:gd name="connsiteY87" fmla="*/ 4029274 h 4730820"/>
              <a:gd name="connsiteX88" fmla="*/ 3447440 w 4730820"/>
              <a:gd name="connsiteY88" fmla="*/ 4083257 h 4730820"/>
              <a:gd name="connsiteX89" fmla="*/ 3480988 w 4730820"/>
              <a:gd name="connsiteY89" fmla="*/ 4085596 h 4730820"/>
              <a:gd name="connsiteX90" fmla="*/ 3572034 w 4730820"/>
              <a:gd name="connsiteY90" fmla="*/ 4155459 h 4730820"/>
              <a:gd name="connsiteX91" fmla="*/ 3587014 w 4730820"/>
              <a:gd name="connsiteY91" fmla="*/ 4269238 h 4730820"/>
              <a:gd name="connsiteX92" fmla="*/ 3585471 w 4730820"/>
              <a:gd name="connsiteY92" fmla="*/ 4272399 h 4730820"/>
              <a:gd name="connsiteX93" fmla="*/ 3666679 w 4730820"/>
              <a:gd name="connsiteY93" fmla="*/ 4220779 h 4730820"/>
              <a:gd name="connsiteX94" fmla="*/ 3832223 w 4730820"/>
              <a:gd name="connsiteY94" fmla="*/ 4092689 h 4730820"/>
              <a:gd name="connsiteX95" fmla="*/ 3892000 w 4730820"/>
              <a:gd name="connsiteY95" fmla="*/ 4037395 h 4730820"/>
              <a:gd name="connsiteX96" fmla="*/ 3888193 w 4730820"/>
              <a:gd name="connsiteY96" fmla="*/ 4038136 h 4730820"/>
              <a:gd name="connsiteX97" fmla="*/ 3782167 w 4730820"/>
              <a:gd name="connsiteY97" fmla="*/ 3994219 h 4730820"/>
              <a:gd name="connsiteX98" fmla="*/ 3738250 w 4730820"/>
              <a:gd name="connsiteY98" fmla="*/ 3888193 h 4730820"/>
              <a:gd name="connsiteX99" fmla="*/ 986185 w 4730820"/>
              <a:gd name="connsiteY99" fmla="*/ 3855378 h 4730820"/>
              <a:gd name="connsiteX100" fmla="*/ 992570 w 4730820"/>
              <a:gd name="connsiteY100" fmla="*/ 3888193 h 4730820"/>
              <a:gd name="connsiteX101" fmla="*/ 948653 w 4730820"/>
              <a:gd name="connsiteY101" fmla="*/ 3994219 h 4730820"/>
              <a:gd name="connsiteX102" fmla="*/ 842627 w 4730820"/>
              <a:gd name="connsiteY102" fmla="*/ 4038136 h 4730820"/>
              <a:gd name="connsiteX103" fmla="*/ 838820 w 4730820"/>
              <a:gd name="connsiteY103" fmla="*/ 4037395 h 4730820"/>
              <a:gd name="connsiteX104" fmla="*/ 898598 w 4730820"/>
              <a:gd name="connsiteY104" fmla="*/ 4092689 h 4730820"/>
              <a:gd name="connsiteX105" fmla="*/ 1030068 w 4730820"/>
              <a:gd name="connsiteY105" fmla="*/ 4196365 h 4730820"/>
              <a:gd name="connsiteX106" fmla="*/ 1146676 w 4730820"/>
              <a:gd name="connsiteY106" fmla="*/ 4275118 h 4730820"/>
              <a:gd name="connsiteX107" fmla="*/ 1143807 w 4730820"/>
              <a:gd name="connsiteY107" fmla="*/ 4269238 h 4730820"/>
              <a:gd name="connsiteX108" fmla="*/ 1158786 w 4730820"/>
              <a:gd name="connsiteY108" fmla="*/ 4155459 h 4730820"/>
              <a:gd name="connsiteX109" fmla="*/ 1249832 w 4730820"/>
              <a:gd name="connsiteY109" fmla="*/ 4085596 h 4730820"/>
              <a:gd name="connsiteX110" fmla="*/ 1280542 w 4730820"/>
              <a:gd name="connsiteY110" fmla="*/ 4083455 h 4730820"/>
              <a:gd name="connsiteX111" fmla="*/ 1167899 w 4730820"/>
              <a:gd name="connsiteY111" fmla="*/ 4007380 h 4730820"/>
              <a:gd name="connsiteX112" fmla="*/ 1049998 w 4730820"/>
              <a:gd name="connsiteY112" fmla="*/ 3914405 h 4730820"/>
              <a:gd name="connsiteX113" fmla="*/ 3888193 w 4730820"/>
              <a:gd name="connsiteY113" fmla="*/ 3815402 h 4730820"/>
              <a:gd name="connsiteX114" fmla="*/ 3836722 w 4730820"/>
              <a:gd name="connsiteY114" fmla="*/ 3836722 h 4730820"/>
              <a:gd name="connsiteX115" fmla="*/ 3836722 w 4730820"/>
              <a:gd name="connsiteY115" fmla="*/ 3939664 h 4730820"/>
              <a:gd name="connsiteX116" fmla="*/ 3939664 w 4730820"/>
              <a:gd name="connsiteY116" fmla="*/ 3939664 h 4730820"/>
              <a:gd name="connsiteX117" fmla="*/ 3939664 w 4730820"/>
              <a:gd name="connsiteY117" fmla="*/ 3836722 h 4730820"/>
              <a:gd name="connsiteX118" fmla="*/ 3888193 w 4730820"/>
              <a:gd name="connsiteY118" fmla="*/ 3815402 h 4730820"/>
              <a:gd name="connsiteX119" fmla="*/ 842627 w 4730820"/>
              <a:gd name="connsiteY119" fmla="*/ 3815402 h 4730820"/>
              <a:gd name="connsiteX120" fmla="*/ 791156 w 4730820"/>
              <a:gd name="connsiteY120" fmla="*/ 3836722 h 4730820"/>
              <a:gd name="connsiteX121" fmla="*/ 791156 w 4730820"/>
              <a:gd name="connsiteY121" fmla="*/ 3939664 h 4730820"/>
              <a:gd name="connsiteX122" fmla="*/ 894098 w 4730820"/>
              <a:gd name="connsiteY122" fmla="*/ 3939664 h 4730820"/>
              <a:gd name="connsiteX123" fmla="*/ 894098 w 4730820"/>
              <a:gd name="connsiteY123" fmla="*/ 3836722 h 4730820"/>
              <a:gd name="connsiteX124" fmla="*/ 842627 w 4730820"/>
              <a:gd name="connsiteY124" fmla="*/ 3815402 h 4730820"/>
              <a:gd name="connsiteX125" fmla="*/ 2937393 w 4730820"/>
              <a:gd name="connsiteY125" fmla="*/ 3746298 h 4730820"/>
              <a:gd name="connsiteX126" fmla="*/ 2386897 w 4730820"/>
              <a:gd name="connsiteY126" fmla="*/ 4296794 h 4730820"/>
              <a:gd name="connsiteX127" fmla="*/ 2562994 w 4730820"/>
              <a:gd name="connsiteY127" fmla="*/ 4287902 h 4730820"/>
              <a:gd name="connsiteX128" fmla="*/ 3594640 w 4730820"/>
              <a:gd name="connsiteY128" fmla="*/ 3856597 h 4730820"/>
              <a:gd name="connsiteX129" fmla="*/ 3715999 w 4730820"/>
              <a:gd name="connsiteY129" fmla="*/ 3746298 h 4730820"/>
              <a:gd name="connsiteX130" fmla="*/ 1954266 w 4730820"/>
              <a:gd name="connsiteY130" fmla="*/ 3746298 h 4730820"/>
              <a:gd name="connsiteX131" fmla="*/ 2365410 w 4730820"/>
              <a:gd name="connsiteY131" fmla="*/ 4157442 h 4730820"/>
              <a:gd name="connsiteX132" fmla="*/ 2776554 w 4730820"/>
              <a:gd name="connsiteY132" fmla="*/ 3746298 h 4730820"/>
              <a:gd name="connsiteX133" fmla="*/ 1014821 w 4730820"/>
              <a:gd name="connsiteY133" fmla="*/ 3746298 h 4730820"/>
              <a:gd name="connsiteX134" fmla="*/ 1136181 w 4730820"/>
              <a:gd name="connsiteY134" fmla="*/ 3856597 h 4730820"/>
              <a:gd name="connsiteX135" fmla="*/ 2167827 w 4730820"/>
              <a:gd name="connsiteY135" fmla="*/ 4287902 h 4730820"/>
              <a:gd name="connsiteX136" fmla="*/ 2343924 w 4730820"/>
              <a:gd name="connsiteY136" fmla="*/ 4296794 h 4730820"/>
              <a:gd name="connsiteX137" fmla="*/ 1793428 w 4730820"/>
              <a:gd name="connsiteY137" fmla="*/ 3746298 h 4730820"/>
              <a:gd name="connsiteX138" fmla="*/ 4083418 w 4730820"/>
              <a:gd name="connsiteY138" fmla="*/ 3449743 h 4730820"/>
              <a:gd name="connsiteX139" fmla="*/ 4014558 w 4730820"/>
              <a:gd name="connsiteY139" fmla="*/ 3553035 h 4730820"/>
              <a:gd name="connsiteX140" fmla="*/ 3922277 w 4730820"/>
              <a:gd name="connsiteY140" fmla="*/ 3671506 h 4730820"/>
              <a:gd name="connsiteX141" fmla="*/ 3855450 w 4730820"/>
              <a:gd name="connsiteY141" fmla="*/ 3744622 h 4730820"/>
              <a:gd name="connsiteX142" fmla="*/ 3888193 w 4730820"/>
              <a:gd name="connsiteY142" fmla="*/ 3738250 h 4730820"/>
              <a:gd name="connsiteX143" fmla="*/ 3994219 w 4730820"/>
              <a:gd name="connsiteY143" fmla="*/ 3782168 h 4730820"/>
              <a:gd name="connsiteX144" fmla="*/ 4038136 w 4730820"/>
              <a:gd name="connsiteY144" fmla="*/ 3888193 h 4730820"/>
              <a:gd name="connsiteX145" fmla="*/ 4037411 w 4730820"/>
              <a:gd name="connsiteY145" fmla="*/ 3891917 h 4730820"/>
              <a:gd name="connsiteX146" fmla="*/ 4101467 w 4730820"/>
              <a:gd name="connsiteY146" fmla="*/ 3821834 h 4730820"/>
              <a:gd name="connsiteX147" fmla="*/ 4204369 w 4730820"/>
              <a:gd name="connsiteY147" fmla="*/ 3689727 h 4730820"/>
              <a:gd name="connsiteX148" fmla="*/ 4274581 w 4730820"/>
              <a:gd name="connsiteY148" fmla="*/ 3584407 h 4730820"/>
              <a:gd name="connsiteX149" fmla="*/ 4269238 w 4730820"/>
              <a:gd name="connsiteY149" fmla="*/ 3587014 h 4730820"/>
              <a:gd name="connsiteX150" fmla="*/ 4155458 w 4730820"/>
              <a:gd name="connsiteY150" fmla="*/ 3572035 h 4730820"/>
              <a:gd name="connsiteX151" fmla="*/ 4085596 w 4730820"/>
              <a:gd name="connsiteY151" fmla="*/ 3480988 h 4730820"/>
              <a:gd name="connsiteX152" fmla="*/ 647564 w 4730820"/>
              <a:gd name="connsiteY152" fmla="*/ 3447433 h 4730820"/>
              <a:gd name="connsiteX153" fmla="*/ 645224 w 4730820"/>
              <a:gd name="connsiteY153" fmla="*/ 3480988 h 4730820"/>
              <a:gd name="connsiteX154" fmla="*/ 575362 w 4730820"/>
              <a:gd name="connsiteY154" fmla="*/ 3572035 h 4730820"/>
              <a:gd name="connsiteX155" fmla="*/ 461582 w 4730820"/>
              <a:gd name="connsiteY155" fmla="*/ 3587014 h 4730820"/>
              <a:gd name="connsiteX156" fmla="*/ 458265 w 4730820"/>
              <a:gd name="connsiteY156" fmla="*/ 3585395 h 4730820"/>
              <a:gd name="connsiteX157" fmla="*/ 502238 w 4730820"/>
              <a:gd name="connsiteY157" fmla="*/ 3655502 h 4730820"/>
              <a:gd name="connsiteX158" fmla="*/ 629354 w 4730820"/>
              <a:gd name="connsiteY158" fmla="*/ 3821834 h 4730820"/>
              <a:gd name="connsiteX159" fmla="*/ 693409 w 4730820"/>
              <a:gd name="connsiteY159" fmla="*/ 3891918 h 4730820"/>
              <a:gd name="connsiteX160" fmla="*/ 692684 w 4730820"/>
              <a:gd name="connsiteY160" fmla="*/ 3888193 h 4730820"/>
              <a:gd name="connsiteX161" fmla="*/ 736602 w 4730820"/>
              <a:gd name="connsiteY161" fmla="*/ 3782168 h 4730820"/>
              <a:gd name="connsiteX162" fmla="*/ 842627 w 4730820"/>
              <a:gd name="connsiteY162" fmla="*/ 3738250 h 4730820"/>
              <a:gd name="connsiteX163" fmla="*/ 875371 w 4730820"/>
              <a:gd name="connsiteY163" fmla="*/ 3744622 h 4730820"/>
              <a:gd name="connsiteX164" fmla="*/ 808544 w 4730820"/>
              <a:gd name="connsiteY164" fmla="*/ 3671506 h 4730820"/>
              <a:gd name="connsiteX165" fmla="*/ 694549 w 4730820"/>
              <a:gd name="connsiteY165" fmla="*/ 3522342 h 4730820"/>
              <a:gd name="connsiteX166" fmla="*/ 4239428 w 4730820"/>
              <a:gd name="connsiteY166" fmla="*/ 3369929 h 4730820"/>
              <a:gd name="connsiteX167" fmla="*/ 4167391 w 4730820"/>
              <a:gd name="connsiteY167" fmla="*/ 3405785 h 4730820"/>
              <a:gd name="connsiteX168" fmla="*/ 4194034 w 4730820"/>
              <a:gd name="connsiteY168" fmla="*/ 3505219 h 4730820"/>
              <a:gd name="connsiteX169" fmla="*/ 4293469 w 4730820"/>
              <a:gd name="connsiteY169" fmla="*/ 3478576 h 4730820"/>
              <a:gd name="connsiteX170" fmla="*/ 4266826 w 4730820"/>
              <a:gd name="connsiteY170" fmla="*/ 3379141 h 4730820"/>
              <a:gd name="connsiteX171" fmla="*/ 4239428 w 4730820"/>
              <a:gd name="connsiteY171" fmla="*/ 3369929 h 4730820"/>
              <a:gd name="connsiteX172" fmla="*/ 491392 w 4730820"/>
              <a:gd name="connsiteY172" fmla="*/ 3369929 h 4730820"/>
              <a:gd name="connsiteX173" fmla="*/ 463995 w 4730820"/>
              <a:gd name="connsiteY173" fmla="*/ 3379141 h 4730820"/>
              <a:gd name="connsiteX174" fmla="*/ 437351 w 4730820"/>
              <a:gd name="connsiteY174" fmla="*/ 3478576 h 4730820"/>
              <a:gd name="connsiteX175" fmla="*/ 536786 w 4730820"/>
              <a:gd name="connsiteY175" fmla="*/ 3505219 h 4730820"/>
              <a:gd name="connsiteX176" fmla="*/ 563429 w 4730820"/>
              <a:gd name="connsiteY176" fmla="*/ 3405785 h 4730820"/>
              <a:gd name="connsiteX177" fmla="*/ 491392 w 4730820"/>
              <a:gd name="connsiteY177" fmla="*/ 3369929 h 4730820"/>
              <a:gd name="connsiteX178" fmla="*/ 3632568 w 4730820"/>
              <a:gd name="connsiteY178" fmla="*/ 3051123 h 4730820"/>
              <a:gd name="connsiteX179" fmla="*/ 3051123 w 4730820"/>
              <a:gd name="connsiteY179" fmla="*/ 3632568 h 4730820"/>
              <a:gd name="connsiteX180" fmla="*/ 3632568 w 4730820"/>
              <a:gd name="connsiteY180" fmla="*/ 3632568 h 4730820"/>
              <a:gd name="connsiteX181" fmla="*/ 1098252 w 4730820"/>
              <a:gd name="connsiteY181" fmla="*/ 3051123 h 4730820"/>
              <a:gd name="connsiteX182" fmla="*/ 1098252 w 4730820"/>
              <a:gd name="connsiteY182" fmla="*/ 3632568 h 4730820"/>
              <a:gd name="connsiteX183" fmla="*/ 1679698 w 4730820"/>
              <a:gd name="connsiteY183" fmla="*/ 3632568 h 4730820"/>
              <a:gd name="connsiteX184" fmla="*/ 4305520 w 4730820"/>
              <a:gd name="connsiteY184" fmla="*/ 2968130 h 4730820"/>
              <a:gd name="connsiteX185" fmla="*/ 4251338 w 4730820"/>
              <a:gd name="connsiteY185" fmla="*/ 3123697 h 4730820"/>
              <a:gd name="connsiteX186" fmla="*/ 4172276 w 4730820"/>
              <a:gd name="connsiteY186" fmla="*/ 3296266 h 4730820"/>
              <a:gd name="connsiteX187" fmla="*/ 4164082 w 4730820"/>
              <a:gd name="connsiteY187" fmla="*/ 3310786 h 4730820"/>
              <a:gd name="connsiteX188" fmla="*/ 4191622 w 4730820"/>
              <a:gd name="connsiteY188" fmla="*/ 3297346 h 4730820"/>
              <a:gd name="connsiteX189" fmla="*/ 4305402 w 4730820"/>
              <a:gd name="connsiteY189" fmla="*/ 3312326 h 4730820"/>
              <a:gd name="connsiteX190" fmla="*/ 4375264 w 4730820"/>
              <a:gd name="connsiteY190" fmla="*/ 3403372 h 4730820"/>
              <a:gd name="connsiteX191" fmla="*/ 4375813 w 4730820"/>
              <a:gd name="connsiteY191" fmla="*/ 3411249 h 4730820"/>
              <a:gd name="connsiteX192" fmla="*/ 4380240 w 4730820"/>
              <a:gd name="connsiteY192" fmla="*/ 3403405 h 4730820"/>
              <a:gd name="connsiteX193" fmla="*/ 4468401 w 4730820"/>
              <a:gd name="connsiteY193" fmla="*/ 3210974 h 4730820"/>
              <a:gd name="connsiteX194" fmla="*/ 4524853 w 4730820"/>
              <a:gd name="connsiteY194" fmla="*/ 3048892 h 4730820"/>
              <a:gd name="connsiteX195" fmla="*/ 4520541 w 4730820"/>
              <a:gd name="connsiteY195" fmla="*/ 3052642 h 4730820"/>
              <a:gd name="connsiteX196" fmla="*/ 4406762 w 4730820"/>
              <a:gd name="connsiteY196" fmla="*/ 3067621 h 4730820"/>
              <a:gd name="connsiteX197" fmla="*/ 4315716 w 4730820"/>
              <a:gd name="connsiteY197" fmla="*/ 2997759 h 4730820"/>
              <a:gd name="connsiteX198" fmla="*/ 425413 w 4730820"/>
              <a:gd name="connsiteY198" fmla="*/ 2967802 h 4730820"/>
              <a:gd name="connsiteX199" fmla="*/ 415105 w 4730820"/>
              <a:gd name="connsiteY199" fmla="*/ 2997759 h 4730820"/>
              <a:gd name="connsiteX200" fmla="*/ 324058 w 4730820"/>
              <a:gd name="connsiteY200" fmla="*/ 3067621 h 4730820"/>
              <a:gd name="connsiteX201" fmla="*/ 210279 w 4730820"/>
              <a:gd name="connsiteY201" fmla="*/ 3052642 h 4730820"/>
              <a:gd name="connsiteX202" fmla="*/ 205477 w 4730820"/>
              <a:gd name="connsiteY202" fmla="*/ 3048465 h 4730820"/>
              <a:gd name="connsiteX203" fmla="*/ 218074 w 4730820"/>
              <a:gd name="connsiteY203" fmla="*/ 3091056 h 4730820"/>
              <a:gd name="connsiteX204" fmla="*/ 295586 w 4730820"/>
              <a:gd name="connsiteY204" fmla="*/ 3289101 h 4730820"/>
              <a:gd name="connsiteX205" fmla="*/ 355272 w 4730820"/>
              <a:gd name="connsiteY205" fmla="*/ 3407449 h 4730820"/>
              <a:gd name="connsiteX206" fmla="*/ 355557 w 4730820"/>
              <a:gd name="connsiteY206" fmla="*/ 3403372 h 4730820"/>
              <a:gd name="connsiteX207" fmla="*/ 425419 w 4730820"/>
              <a:gd name="connsiteY207" fmla="*/ 3312326 h 4730820"/>
              <a:gd name="connsiteX208" fmla="*/ 539198 w 4730820"/>
              <a:gd name="connsiteY208" fmla="*/ 3297346 h 4730820"/>
              <a:gd name="connsiteX209" fmla="*/ 568739 w 4730820"/>
              <a:gd name="connsiteY209" fmla="*/ 3311761 h 4730820"/>
              <a:gd name="connsiteX210" fmla="*/ 509227 w 4730820"/>
              <a:gd name="connsiteY210" fmla="*/ 3193760 h 4730820"/>
              <a:gd name="connsiteX211" fmla="*/ 439716 w 4730820"/>
              <a:gd name="connsiteY211" fmla="*/ 3016157 h 4730820"/>
              <a:gd name="connsiteX212" fmla="*/ 4435561 w 4730820"/>
              <a:gd name="connsiteY212" fmla="*/ 2850669 h 4730820"/>
              <a:gd name="connsiteX213" fmla="*/ 4375259 w 4730820"/>
              <a:gd name="connsiteY213" fmla="*/ 2903947 h 4730820"/>
              <a:gd name="connsiteX214" fmla="*/ 4426730 w 4730820"/>
              <a:gd name="connsiteY214" fmla="*/ 2993098 h 4730820"/>
              <a:gd name="connsiteX215" fmla="*/ 4515881 w 4730820"/>
              <a:gd name="connsiteY215" fmla="*/ 2941627 h 4730820"/>
              <a:gd name="connsiteX216" fmla="*/ 4464410 w 4730820"/>
              <a:gd name="connsiteY216" fmla="*/ 2852476 h 4730820"/>
              <a:gd name="connsiteX217" fmla="*/ 4435561 w 4730820"/>
              <a:gd name="connsiteY217" fmla="*/ 2850669 h 4730820"/>
              <a:gd name="connsiteX218" fmla="*/ 295259 w 4730820"/>
              <a:gd name="connsiteY218" fmla="*/ 2850669 h 4730820"/>
              <a:gd name="connsiteX219" fmla="*/ 266411 w 4730820"/>
              <a:gd name="connsiteY219" fmla="*/ 2852476 h 4730820"/>
              <a:gd name="connsiteX220" fmla="*/ 214940 w 4730820"/>
              <a:gd name="connsiteY220" fmla="*/ 2941627 h 4730820"/>
              <a:gd name="connsiteX221" fmla="*/ 304090 w 4730820"/>
              <a:gd name="connsiteY221" fmla="*/ 2993098 h 4730820"/>
              <a:gd name="connsiteX222" fmla="*/ 355561 w 4730820"/>
              <a:gd name="connsiteY222" fmla="*/ 2903947 h 4730820"/>
              <a:gd name="connsiteX223" fmla="*/ 295259 w 4730820"/>
              <a:gd name="connsiteY223" fmla="*/ 2850669 h 4730820"/>
              <a:gd name="connsiteX224" fmla="*/ 4393853 w 4730820"/>
              <a:gd name="connsiteY224" fmla="*/ 2443150 h 4730820"/>
              <a:gd name="connsiteX225" fmla="*/ 4388304 w 4730820"/>
              <a:gd name="connsiteY225" fmla="*/ 2560362 h 4730820"/>
              <a:gd name="connsiteX226" fmla="*/ 4360259 w 4730820"/>
              <a:gd name="connsiteY226" fmla="*/ 2754838 h 4730820"/>
              <a:gd name="connsiteX227" fmla="*/ 4345649 w 4730820"/>
              <a:gd name="connsiteY227" fmla="*/ 2814630 h 4730820"/>
              <a:gd name="connsiteX228" fmla="*/ 4370598 w 4730820"/>
              <a:gd name="connsiteY228" fmla="*/ 2792933 h 4730820"/>
              <a:gd name="connsiteX229" fmla="*/ 4484378 w 4730820"/>
              <a:gd name="connsiteY229" fmla="*/ 2777953 h 4730820"/>
              <a:gd name="connsiteX230" fmla="*/ 4575424 w 4730820"/>
              <a:gd name="connsiteY230" fmla="*/ 2847816 h 4730820"/>
              <a:gd name="connsiteX231" fmla="*/ 4576984 w 4730820"/>
              <a:gd name="connsiteY231" fmla="*/ 2852349 h 4730820"/>
              <a:gd name="connsiteX232" fmla="*/ 4589859 w 4730820"/>
              <a:gd name="connsiteY232" fmla="*/ 2799660 h 4730820"/>
              <a:gd name="connsiteX233" fmla="*/ 4621132 w 4730820"/>
              <a:gd name="connsiteY233" fmla="*/ 2582801 h 4730820"/>
              <a:gd name="connsiteX234" fmla="*/ 4626513 w 4730820"/>
              <a:gd name="connsiteY234" fmla="*/ 2469156 h 4730820"/>
              <a:gd name="connsiteX235" fmla="*/ 4624976 w 4730820"/>
              <a:gd name="connsiteY235" fmla="*/ 2471436 h 4730820"/>
              <a:gd name="connsiteX236" fmla="*/ 4518950 w 4730820"/>
              <a:gd name="connsiteY236" fmla="*/ 2515353 h 4730820"/>
              <a:gd name="connsiteX237" fmla="*/ 4412924 w 4730820"/>
              <a:gd name="connsiteY237" fmla="*/ 2471436 h 4730820"/>
              <a:gd name="connsiteX238" fmla="*/ 336967 w 4730820"/>
              <a:gd name="connsiteY238" fmla="*/ 2443150 h 4730820"/>
              <a:gd name="connsiteX239" fmla="*/ 317896 w 4730820"/>
              <a:gd name="connsiteY239" fmla="*/ 2471436 h 4730820"/>
              <a:gd name="connsiteX240" fmla="*/ 211870 w 4730820"/>
              <a:gd name="connsiteY240" fmla="*/ 2515353 h 4730820"/>
              <a:gd name="connsiteX241" fmla="*/ 105845 w 4730820"/>
              <a:gd name="connsiteY241" fmla="*/ 2471436 h 4730820"/>
              <a:gd name="connsiteX242" fmla="*/ 104307 w 4730820"/>
              <a:gd name="connsiteY242" fmla="*/ 2469156 h 4730820"/>
              <a:gd name="connsiteX243" fmla="*/ 109688 w 4730820"/>
              <a:gd name="connsiteY243" fmla="*/ 2582801 h 4730820"/>
              <a:gd name="connsiteX244" fmla="*/ 133076 w 4730820"/>
              <a:gd name="connsiteY244" fmla="*/ 2756826 h 4730820"/>
              <a:gd name="connsiteX245" fmla="*/ 153643 w 4730820"/>
              <a:gd name="connsiteY245" fmla="*/ 2852910 h 4730820"/>
              <a:gd name="connsiteX246" fmla="*/ 155396 w 4730820"/>
              <a:gd name="connsiteY246" fmla="*/ 2847816 h 4730820"/>
              <a:gd name="connsiteX247" fmla="*/ 246442 w 4730820"/>
              <a:gd name="connsiteY247" fmla="*/ 2777953 h 4730820"/>
              <a:gd name="connsiteX248" fmla="*/ 360222 w 4730820"/>
              <a:gd name="connsiteY248" fmla="*/ 2792933 h 4730820"/>
              <a:gd name="connsiteX249" fmla="*/ 384361 w 4730820"/>
              <a:gd name="connsiteY249" fmla="*/ 2813925 h 4730820"/>
              <a:gd name="connsiteX250" fmla="*/ 363491 w 4730820"/>
              <a:gd name="connsiteY250" fmla="*/ 2716425 h 4730820"/>
              <a:gd name="connsiteX251" fmla="*/ 342517 w 4730820"/>
              <a:gd name="connsiteY251" fmla="*/ 2560362 h 4730820"/>
              <a:gd name="connsiteX252" fmla="*/ 4296794 w 4730820"/>
              <a:gd name="connsiteY252" fmla="*/ 2386897 h 4730820"/>
              <a:gd name="connsiteX253" fmla="*/ 3746298 w 4730820"/>
              <a:gd name="connsiteY253" fmla="*/ 2937393 h 4730820"/>
              <a:gd name="connsiteX254" fmla="*/ 3746298 w 4730820"/>
              <a:gd name="connsiteY254" fmla="*/ 3715999 h 4730820"/>
              <a:gd name="connsiteX255" fmla="*/ 3856597 w 4730820"/>
              <a:gd name="connsiteY255" fmla="*/ 3594640 h 4730820"/>
              <a:gd name="connsiteX256" fmla="*/ 4287902 w 4730820"/>
              <a:gd name="connsiteY256" fmla="*/ 2562994 h 4730820"/>
              <a:gd name="connsiteX257" fmla="*/ 434026 w 4730820"/>
              <a:gd name="connsiteY257" fmla="*/ 2386897 h 4730820"/>
              <a:gd name="connsiteX258" fmla="*/ 442918 w 4730820"/>
              <a:gd name="connsiteY258" fmla="*/ 2562994 h 4730820"/>
              <a:gd name="connsiteX259" fmla="*/ 874223 w 4730820"/>
              <a:gd name="connsiteY259" fmla="*/ 3594640 h 4730820"/>
              <a:gd name="connsiteX260" fmla="*/ 984522 w 4730820"/>
              <a:gd name="connsiteY260" fmla="*/ 3715999 h 4730820"/>
              <a:gd name="connsiteX261" fmla="*/ 984522 w 4730820"/>
              <a:gd name="connsiteY261" fmla="*/ 2937393 h 4730820"/>
              <a:gd name="connsiteX262" fmla="*/ 4518950 w 4730820"/>
              <a:gd name="connsiteY262" fmla="*/ 2292619 h 4730820"/>
              <a:gd name="connsiteX263" fmla="*/ 4446159 w 4730820"/>
              <a:gd name="connsiteY263" fmla="*/ 2365410 h 4730820"/>
              <a:gd name="connsiteX264" fmla="*/ 4518950 w 4730820"/>
              <a:gd name="connsiteY264" fmla="*/ 2438201 h 4730820"/>
              <a:gd name="connsiteX265" fmla="*/ 4591741 w 4730820"/>
              <a:gd name="connsiteY265" fmla="*/ 2365410 h 4730820"/>
              <a:gd name="connsiteX266" fmla="*/ 4518950 w 4730820"/>
              <a:gd name="connsiteY266" fmla="*/ 2292619 h 4730820"/>
              <a:gd name="connsiteX267" fmla="*/ 211870 w 4730820"/>
              <a:gd name="connsiteY267" fmla="*/ 2292619 h 4730820"/>
              <a:gd name="connsiteX268" fmla="*/ 139079 w 4730820"/>
              <a:gd name="connsiteY268" fmla="*/ 2365410 h 4730820"/>
              <a:gd name="connsiteX269" fmla="*/ 211870 w 4730820"/>
              <a:gd name="connsiteY269" fmla="*/ 2438201 h 4730820"/>
              <a:gd name="connsiteX270" fmla="*/ 284661 w 4730820"/>
              <a:gd name="connsiteY270" fmla="*/ 2365410 h 4730820"/>
              <a:gd name="connsiteX271" fmla="*/ 211870 w 4730820"/>
              <a:gd name="connsiteY271" fmla="*/ 2292619 h 4730820"/>
              <a:gd name="connsiteX272" fmla="*/ 3746298 w 4730820"/>
              <a:gd name="connsiteY272" fmla="*/ 1954266 h 4730820"/>
              <a:gd name="connsiteX273" fmla="*/ 3746298 w 4730820"/>
              <a:gd name="connsiteY273" fmla="*/ 2776554 h 4730820"/>
              <a:gd name="connsiteX274" fmla="*/ 4157442 w 4730820"/>
              <a:gd name="connsiteY274" fmla="*/ 2365410 h 4730820"/>
              <a:gd name="connsiteX275" fmla="*/ 984522 w 4730820"/>
              <a:gd name="connsiteY275" fmla="*/ 1954266 h 4730820"/>
              <a:gd name="connsiteX276" fmla="*/ 573378 w 4730820"/>
              <a:gd name="connsiteY276" fmla="*/ 2365410 h 4730820"/>
              <a:gd name="connsiteX277" fmla="*/ 984522 w 4730820"/>
              <a:gd name="connsiteY277" fmla="*/ 2776554 h 4730820"/>
              <a:gd name="connsiteX278" fmla="*/ 153753 w 4730820"/>
              <a:gd name="connsiteY278" fmla="*/ 1878229 h 4730820"/>
              <a:gd name="connsiteX279" fmla="*/ 140108 w 4730820"/>
              <a:gd name="connsiteY279" fmla="*/ 1935581 h 4730820"/>
              <a:gd name="connsiteX280" fmla="*/ 111094 w 4730820"/>
              <a:gd name="connsiteY280" fmla="*/ 2133723 h 4730820"/>
              <a:gd name="connsiteX281" fmla="*/ 104660 w 4730820"/>
              <a:gd name="connsiteY281" fmla="*/ 2261141 h 4730820"/>
              <a:gd name="connsiteX282" fmla="*/ 105845 w 4730820"/>
              <a:gd name="connsiteY282" fmla="*/ 2259385 h 4730820"/>
              <a:gd name="connsiteX283" fmla="*/ 211870 w 4730820"/>
              <a:gd name="connsiteY283" fmla="*/ 2215467 h 4730820"/>
              <a:gd name="connsiteX284" fmla="*/ 317896 w 4730820"/>
              <a:gd name="connsiteY284" fmla="*/ 2259385 h 4730820"/>
              <a:gd name="connsiteX285" fmla="*/ 337195 w 4730820"/>
              <a:gd name="connsiteY285" fmla="*/ 2288009 h 4730820"/>
              <a:gd name="connsiteX286" fmla="*/ 343778 w 4730820"/>
              <a:gd name="connsiteY286" fmla="*/ 2157637 h 4730820"/>
              <a:gd name="connsiteX287" fmla="*/ 367588 w 4730820"/>
              <a:gd name="connsiteY287" fmla="*/ 1991634 h 4730820"/>
              <a:gd name="connsiteX288" fmla="*/ 384758 w 4730820"/>
              <a:gd name="connsiteY288" fmla="*/ 1916550 h 4730820"/>
              <a:gd name="connsiteX289" fmla="*/ 360222 w 4730820"/>
              <a:gd name="connsiteY289" fmla="*/ 1937888 h 4730820"/>
              <a:gd name="connsiteX290" fmla="*/ 246442 w 4730820"/>
              <a:gd name="connsiteY290" fmla="*/ 1952867 h 4730820"/>
              <a:gd name="connsiteX291" fmla="*/ 155396 w 4730820"/>
              <a:gd name="connsiteY291" fmla="*/ 1883005 h 4730820"/>
              <a:gd name="connsiteX292" fmla="*/ 4577386 w 4730820"/>
              <a:gd name="connsiteY292" fmla="*/ 1877303 h 4730820"/>
              <a:gd name="connsiteX293" fmla="*/ 4575424 w 4730820"/>
              <a:gd name="connsiteY293" fmla="*/ 1883005 h 4730820"/>
              <a:gd name="connsiteX294" fmla="*/ 4484378 w 4730820"/>
              <a:gd name="connsiteY294" fmla="*/ 1952867 h 4730820"/>
              <a:gd name="connsiteX295" fmla="*/ 4370598 w 4730820"/>
              <a:gd name="connsiteY295" fmla="*/ 1937888 h 4730820"/>
              <a:gd name="connsiteX296" fmla="*/ 4346063 w 4730820"/>
              <a:gd name="connsiteY296" fmla="*/ 1916550 h 4730820"/>
              <a:gd name="connsiteX297" fmla="*/ 4363232 w 4730820"/>
              <a:gd name="connsiteY297" fmla="*/ 1991634 h 4730820"/>
              <a:gd name="connsiteX298" fmla="*/ 4387042 w 4730820"/>
              <a:gd name="connsiteY298" fmla="*/ 2157637 h 4730820"/>
              <a:gd name="connsiteX299" fmla="*/ 4393626 w 4730820"/>
              <a:gd name="connsiteY299" fmla="*/ 2288008 h 4730820"/>
              <a:gd name="connsiteX300" fmla="*/ 4412924 w 4730820"/>
              <a:gd name="connsiteY300" fmla="*/ 2259385 h 4730820"/>
              <a:gd name="connsiteX301" fmla="*/ 4518950 w 4730820"/>
              <a:gd name="connsiteY301" fmla="*/ 2215467 h 4730820"/>
              <a:gd name="connsiteX302" fmla="*/ 4624976 w 4730820"/>
              <a:gd name="connsiteY302" fmla="*/ 2259385 h 4730820"/>
              <a:gd name="connsiteX303" fmla="*/ 4626160 w 4730820"/>
              <a:gd name="connsiteY303" fmla="*/ 2261141 h 4730820"/>
              <a:gd name="connsiteX304" fmla="*/ 4619726 w 4730820"/>
              <a:gd name="connsiteY304" fmla="*/ 2133723 h 4730820"/>
              <a:gd name="connsiteX305" fmla="*/ 4597877 w 4730820"/>
              <a:gd name="connsiteY305" fmla="*/ 1974758 h 4730820"/>
              <a:gd name="connsiteX306" fmla="*/ 2365410 w 4730820"/>
              <a:gd name="connsiteY306" fmla="*/ 1831803 h 4730820"/>
              <a:gd name="connsiteX307" fmla="*/ 1831803 w 4730820"/>
              <a:gd name="connsiteY307" fmla="*/ 2365410 h 4730820"/>
              <a:gd name="connsiteX308" fmla="*/ 2365410 w 4730820"/>
              <a:gd name="connsiteY308" fmla="*/ 2899017 h 4730820"/>
              <a:gd name="connsiteX309" fmla="*/ 2899017 w 4730820"/>
              <a:gd name="connsiteY309" fmla="*/ 2365410 h 4730820"/>
              <a:gd name="connsiteX310" fmla="*/ 2365410 w 4730820"/>
              <a:gd name="connsiteY310" fmla="*/ 1831803 h 4730820"/>
              <a:gd name="connsiteX311" fmla="*/ 2365410 w 4730820"/>
              <a:gd name="connsiteY311" fmla="*/ 1761345 h 4730820"/>
              <a:gd name="connsiteX312" fmla="*/ 2969475 w 4730820"/>
              <a:gd name="connsiteY312" fmla="*/ 2365410 h 4730820"/>
              <a:gd name="connsiteX313" fmla="*/ 2365410 w 4730820"/>
              <a:gd name="connsiteY313" fmla="*/ 2969475 h 4730820"/>
              <a:gd name="connsiteX314" fmla="*/ 1761345 w 4730820"/>
              <a:gd name="connsiteY314" fmla="*/ 2365410 h 4730820"/>
              <a:gd name="connsiteX315" fmla="*/ 2365410 w 4730820"/>
              <a:gd name="connsiteY315" fmla="*/ 1761345 h 4730820"/>
              <a:gd name="connsiteX316" fmla="*/ 4455578 w 4730820"/>
              <a:gd name="connsiteY316" fmla="*/ 1735915 h 4730820"/>
              <a:gd name="connsiteX317" fmla="*/ 4426730 w 4730820"/>
              <a:gd name="connsiteY317" fmla="*/ 1737722 h 4730820"/>
              <a:gd name="connsiteX318" fmla="*/ 4375259 w 4730820"/>
              <a:gd name="connsiteY318" fmla="*/ 1826873 h 4730820"/>
              <a:gd name="connsiteX319" fmla="*/ 4464410 w 4730820"/>
              <a:gd name="connsiteY319" fmla="*/ 1878344 h 4730820"/>
              <a:gd name="connsiteX320" fmla="*/ 4515881 w 4730820"/>
              <a:gd name="connsiteY320" fmla="*/ 1789193 h 4730820"/>
              <a:gd name="connsiteX321" fmla="*/ 4455578 w 4730820"/>
              <a:gd name="connsiteY321" fmla="*/ 1735915 h 4730820"/>
              <a:gd name="connsiteX322" fmla="*/ 275241 w 4730820"/>
              <a:gd name="connsiteY322" fmla="*/ 1735915 h 4730820"/>
              <a:gd name="connsiteX323" fmla="*/ 214940 w 4730820"/>
              <a:gd name="connsiteY323" fmla="*/ 1789193 h 4730820"/>
              <a:gd name="connsiteX324" fmla="*/ 266411 w 4730820"/>
              <a:gd name="connsiteY324" fmla="*/ 1878344 h 4730820"/>
              <a:gd name="connsiteX325" fmla="*/ 355561 w 4730820"/>
              <a:gd name="connsiteY325" fmla="*/ 1826873 h 4730820"/>
              <a:gd name="connsiteX326" fmla="*/ 304090 w 4730820"/>
              <a:gd name="connsiteY326" fmla="*/ 1737722 h 4730820"/>
              <a:gd name="connsiteX327" fmla="*/ 275241 w 4730820"/>
              <a:gd name="connsiteY327" fmla="*/ 1735915 h 4730820"/>
              <a:gd name="connsiteX328" fmla="*/ 2365410 w 4730820"/>
              <a:gd name="connsiteY328" fmla="*/ 1465434 h 4730820"/>
              <a:gd name="connsiteX329" fmla="*/ 1465434 w 4730820"/>
              <a:gd name="connsiteY329" fmla="*/ 2365410 h 4730820"/>
              <a:gd name="connsiteX330" fmla="*/ 2365410 w 4730820"/>
              <a:gd name="connsiteY330" fmla="*/ 3265386 h 4730820"/>
              <a:gd name="connsiteX331" fmla="*/ 3265386 w 4730820"/>
              <a:gd name="connsiteY331" fmla="*/ 2365410 h 4730820"/>
              <a:gd name="connsiteX332" fmla="*/ 2365410 w 4730820"/>
              <a:gd name="connsiteY332" fmla="*/ 1465434 h 4730820"/>
              <a:gd name="connsiteX333" fmla="*/ 2365410 w 4730820"/>
              <a:gd name="connsiteY333" fmla="*/ 1346600 h 4730820"/>
              <a:gd name="connsiteX334" fmla="*/ 3384220 w 4730820"/>
              <a:gd name="connsiteY334" fmla="*/ 2365410 h 4730820"/>
              <a:gd name="connsiteX335" fmla="*/ 2365410 w 4730820"/>
              <a:gd name="connsiteY335" fmla="*/ 3384220 h 4730820"/>
              <a:gd name="connsiteX336" fmla="*/ 1346600 w 4730820"/>
              <a:gd name="connsiteY336" fmla="*/ 2365410 h 4730820"/>
              <a:gd name="connsiteX337" fmla="*/ 2365410 w 4730820"/>
              <a:gd name="connsiteY337" fmla="*/ 1346600 h 4730820"/>
              <a:gd name="connsiteX338" fmla="*/ 355137 w 4730820"/>
              <a:gd name="connsiteY338" fmla="*/ 1321428 h 4730820"/>
              <a:gd name="connsiteX339" fmla="*/ 324343 w 4730820"/>
              <a:gd name="connsiteY339" fmla="*/ 1379905 h 4730820"/>
              <a:gd name="connsiteX340" fmla="*/ 247505 w 4730820"/>
              <a:gd name="connsiteY340" fmla="*/ 1557898 h 4730820"/>
              <a:gd name="connsiteX341" fmla="*/ 206390 w 4730820"/>
              <a:gd name="connsiteY341" fmla="*/ 1681561 h 4730820"/>
              <a:gd name="connsiteX342" fmla="*/ 210279 w 4730820"/>
              <a:gd name="connsiteY342" fmla="*/ 1678179 h 4730820"/>
              <a:gd name="connsiteX343" fmla="*/ 324058 w 4730820"/>
              <a:gd name="connsiteY343" fmla="*/ 1663199 h 4730820"/>
              <a:gd name="connsiteX344" fmla="*/ 415105 w 4730820"/>
              <a:gd name="connsiteY344" fmla="*/ 1733062 h 4730820"/>
              <a:gd name="connsiteX345" fmla="*/ 425597 w 4730820"/>
              <a:gd name="connsiteY345" fmla="*/ 1763554 h 4730820"/>
              <a:gd name="connsiteX346" fmla="*/ 453938 w 4730820"/>
              <a:gd name="connsiteY346" fmla="*/ 1673999 h 4730820"/>
              <a:gd name="connsiteX347" fmla="*/ 515350 w 4730820"/>
              <a:gd name="connsiteY347" fmla="*/ 1523495 h 4730820"/>
              <a:gd name="connsiteX348" fmla="*/ 567871 w 4730820"/>
              <a:gd name="connsiteY348" fmla="*/ 1419482 h 4730820"/>
              <a:gd name="connsiteX349" fmla="*/ 539198 w 4730820"/>
              <a:gd name="connsiteY349" fmla="*/ 1433474 h 4730820"/>
              <a:gd name="connsiteX350" fmla="*/ 425419 w 4730820"/>
              <a:gd name="connsiteY350" fmla="*/ 1418495 h 4730820"/>
              <a:gd name="connsiteX351" fmla="*/ 355557 w 4730820"/>
              <a:gd name="connsiteY351" fmla="*/ 1327448 h 4730820"/>
              <a:gd name="connsiteX352" fmla="*/ 4375803 w 4730820"/>
              <a:gd name="connsiteY352" fmla="*/ 1319717 h 4730820"/>
              <a:gd name="connsiteX353" fmla="*/ 4375264 w 4730820"/>
              <a:gd name="connsiteY353" fmla="*/ 1327448 h 4730820"/>
              <a:gd name="connsiteX354" fmla="*/ 4305402 w 4730820"/>
              <a:gd name="connsiteY354" fmla="*/ 1418495 h 4730820"/>
              <a:gd name="connsiteX355" fmla="*/ 4191622 w 4730820"/>
              <a:gd name="connsiteY355" fmla="*/ 1433474 h 4730820"/>
              <a:gd name="connsiteX356" fmla="*/ 4161309 w 4730820"/>
              <a:gd name="connsiteY356" fmla="*/ 1418682 h 4730820"/>
              <a:gd name="connsiteX357" fmla="*/ 4198314 w 4730820"/>
              <a:gd name="connsiteY357" fmla="*/ 1486831 h 4730820"/>
              <a:gd name="connsiteX358" fmla="*/ 4276883 w 4730820"/>
              <a:gd name="connsiteY358" fmla="*/ 1673999 h 4730820"/>
              <a:gd name="connsiteX359" fmla="*/ 4305223 w 4730820"/>
              <a:gd name="connsiteY359" fmla="*/ 1763554 h 4730820"/>
              <a:gd name="connsiteX360" fmla="*/ 4315716 w 4730820"/>
              <a:gd name="connsiteY360" fmla="*/ 1733062 h 4730820"/>
              <a:gd name="connsiteX361" fmla="*/ 4406762 w 4730820"/>
              <a:gd name="connsiteY361" fmla="*/ 1663199 h 4730820"/>
              <a:gd name="connsiteX362" fmla="*/ 4520541 w 4730820"/>
              <a:gd name="connsiteY362" fmla="*/ 1678179 h 4730820"/>
              <a:gd name="connsiteX363" fmla="*/ 4526452 w 4730820"/>
              <a:gd name="connsiteY363" fmla="*/ 1683319 h 4730820"/>
              <a:gd name="connsiteX364" fmla="*/ 4522186 w 4730820"/>
              <a:gd name="connsiteY364" fmla="*/ 1668338 h 4730820"/>
              <a:gd name="connsiteX365" fmla="*/ 4454356 w 4730820"/>
              <a:gd name="connsiteY365" fmla="*/ 1485758 h 4730820"/>
              <a:gd name="connsiteX366" fmla="*/ 4221432 w 4730820"/>
              <a:gd name="connsiteY366" fmla="*/ 1216389 h 4730820"/>
              <a:gd name="connsiteX367" fmla="*/ 4194034 w 4730820"/>
              <a:gd name="connsiteY367" fmla="*/ 1225601 h 4730820"/>
              <a:gd name="connsiteX368" fmla="*/ 4167391 w 4730820"/>
              <a:gd name="connsiteY368" fmla="*/ 1325036 h 4730820"/>
              <a:gd name="connsiteX369" fmla="*/ 4266826 w 4730820"/>
              <a:gd name="connsiteY369" fmla="*/ 1351679 h 4730820"/>
              <a:gd name="connsiteX370" fmla="*/ 4293469 w 4730820"/>
              <a:gd name="connsiteY370" fmla="*/ 1252245 h 4730820"/>
              <a:gd name="connsiteX371" fmla="*/ 4221432 w 4730820"/>
              <a:gd name="connsiteY371" fmla="*/ 1216389 h 4730820"/>
              <a:gd name="connsiteX372" fmla="*/ 509388 w 4730820"/>
              <a:gd name="connsiteY372" fmla="*/ 1216389 h 4730820"/>
              <a:gd name="connsiteX373" fmla="*/ 437351 w 4730820"/>
              <a:gd name="connsiteY373" fmla="*/ 1252245 h 4730820"/>
              <a:gd name="connsiteX374" fmla="*/ 463995 w 4730820"/>
              <a:gd name="connsiteY374" fmla="*/ 1351679 h 4730820"/>
              <a:gd name="connsiteX375" fmla="*/ 563429 w 4730820"/>
              <a:gd name="connsiteY375" fmla="*/ 1325036 h 4730820"/>
              <a:gd name="connsiteX376" fmla="*/ 536786 w 4730820"/>
              <a:gd name="connsiteY376" fmla="*/ 1225601 h 4730820"/>
              <a:gd name="connsiteX377" fmla="*/ 509388 w 4730820"/>
              <a:gd name="connsiteY377" fmla="*/ 1216389 h 4730820"/>
              <a:gd name="connsiteX378" fmla="*/ 3051123 w 4730820"/>
              <a:gd name="connsiteY378" fmla="*/ 1098252 h 4730820"/>
              <a:gd name="connsiteX379" fmla="*/ 3632568 w 4730820"/>
              <a:gd name="connsiteY379" fmla="*/ 1679697 h 4730820"/>
              <a:gd name="connsiteX380" fmla="*/ 3632568 w 4730820"/>
              <a:gd name="connsiteY380" fmla="*/ 1098252 h 4730820"/>
              <a:gd name="connsiteX381" fmla="*/ 1840536 w 4730820"/>
              <a:gd name="connsiteY381" fmla="*/ 1098252 h 4730820"/>
              <a:gd name="connsiteX382" fmla="*/ 1098252 w 4730820"/>
              <a:gd name="connsiteY382" fmla="*/ 1840536 h 4730820"/>
              <a:gd name="connsiteX383" fmla="*/ 1098252 w 4730820"/>
              <a:gd name="connsiteY383" fmla="*/ 2890284 h 4730820"/>
              <a:gd name="connsiteX384" fmla="*/ 1840536 w 4730820"/>
              <a:gd name="connsiteY384" fmla="*/ 3632568 h 4730820"/>
              <a:gd name="connsiteX385" fmla="*/ 2890284 w 4730820"/>
              <a:gd name="connsiteY385" fmla="*/ 3632568 h 4730820"/>
              <a:gd name="connsiteX386" fmla="*/ 3632568 w 4730820"/>
              <a:gd name="connsiteY386" fmla="*/ 2890284 h 4730820"/>
              <a:gd name="connsiteX387" fmla="*/ 3632568 w 4730820"/>
              <a:gd name="connsiteY387" fmla="*/ 1840536 h 4730820"/>
              <a:gd name="connsiteX388" fmla="*/ 2890284 w 4730820"/>
              <a:gd name="connsiteY388" fmla="*/ 1098252 h 4730820"/>
              <a:gd name="connsiteX389" fmla="*/ 1098252 w 4730820"/>
              <a:gd name="connsiteY389" fmla="*/ 1098252 h 4730820"/>
              <a:gd name="connsiteX390" fmla="*/ 1098252 w 4730820"/>
              <a:gd name="connsiteY390" fmla="*/ 1679698 h 4730820"/>
              <a:gd name="connsiteX391" fmla="*/ 1679698 w 4730820"/>
              <a:gd name="connsiteY391" fmla="*/ 1098252 h 4730820"/>
              <a:gd name="connsiteX392" fmla="*/ 3746298 w 4730820"/>
              <a:gd name="connsiteY392" fmla="*/ 1014821 h 4730820"/>
              <a:gd name="connsiteX393" fmla="*/ 3746298 w 4730820"/>
              <a:gd name="connsiteY393" fmla="*/ 1793427 h 4730820"/>
              <a:gd name="connsiteX394" fmla="*/ 4296794 w 4730820"/>
              <a:gd name="connsiteY394" fmla="*/ 2343923 h 4730820"/>
              <a:gd name="connsiteX395" fmla="*/ 4287902 w 4730820"/>
              <a:gd name="connsiteY395" fmla="*/ 2167826 h 4730820"/>
              <a:gd name="connsiteX396" fmla="*/ 3856597 w 4730820"/>
              <a:gd name="connsiteY396" fmla="*/ 1136181 h 4730820"/>
              <a:gd name="connsiteX397" fmla="*/ 984522 w 4730820"/>
              <a:gd name="connsiteY397" fmla="*/ 1014821 h 4730820"/>
              <a:gd name="connsiteX398" fmla="*/ 874223 w 4730820"/>
              <a:gd name="connsiteY398" fmla="*/ 1136181 h 4730820"/>
              <a:gd name="connsiteX399" fmla="*/ 442918 w 4730820"/>
              <a:gd name="connsiteY399" fmla="*/ 2167826 h 4730820"/>
              <a:gd name="connsiteX400" fmla="*/ 434026 w 4730820"/>
              <a:gd name="connsiteY400" fmla="*/ 2343924 h 4730820"/>
              <a:gd name="connsiteX401" fmla="*/ 984522 w 4730820"/>
              <a:gd name="connsiteY401" fmla="*/ 1793428 h 4730820"/>
              <a:gd name="connsiteX402" fmla="*/ 4036756 w 4730820"/>
              <a:gd name="connsiteY402" fmla="*/ 835537 h 4730820"/>
              <a:gd name="connsiteX403" fmla="*/ 4038136 w 4730820"/>
              <a:gd name="connsiteY403" fmla="*/ 842627 h 4730820"/>
              <a:gd name="connsiteX404" fmla="*/ 3994219 w 4730820"/>
              <a:gd name="connsiteY404" fmla="*/ 948653 h 4730820"/>
              <a:gd name="connsiteX405" fmla="*/ 3888193 w 4730820"/>
              <a:gd name="connsiteY405" fmla="*/ 992570 h 4730820"/>
              <a:gd name="connsiteX406" fmla="*/ 3858018 w 4730820"/>
              <a:gd name="connsiteY406" fmla="*/ 986698 h 4730820"/>
              <a:gd name="connsiteX407" fmla="*/ 3861398 w 4730820"/>
              <a:gd name="connsiteY407" fmla="*/ 990059 h 4730820"/>
              <a:gd name="connsiteX408" fmla="*/ 3989470 w 4730820"/>
              <a:gd name="connsiteY408" fmla="*/ 1143759 h 4730820"/>
              <a:gd name="connsiteX409" fmla="*/ 4083351 w 4730820"/>
              <a:gd name="connsiteY409" fmla="*/ 1282039 h 4730820"/>
              <a:gd name="connsiteX410" fmla="*/ 4085596 w 4730820"/>
              <a:gd name="connsiteY410" fmla="*/ 1249832 h 4730820"/>
              <a:gd name="connsiteX411" fmla="*/ 4155458 w 4730820"/>
              <a:gd name="connsiteY411" fmla="*/ 1158786 h 4730820"/>
              <a:gd name="connsiteX412" fmla="*/ 4269238 w 4730820"/>
              <a:gd name="connsiteY412" fmla="*/ 1143806 h 4730820"/>
              <a:gd name="connsiteX413" fmla="*/ 4276356 w 4730820"/>
              <a:gd name="connsiteY413" fmla="*/ 1147280 h 4730820"/>
              <a:gd name="connsiteX414" fmla="*/ 4274895 w 4730820"/>
              <a:gd name="connsiteY414" fmla="*/ 1144770 h 4730820"/>
              <a:gd name="connsiteX415" fmla="*/ 4164809 w 4730820"/>
              <a:gd name="connsiteY415" fmla="*/ 987907 h 4730820"/>
              <a:gd name="connsiteX416" fmla="*/ 694064 w 4730820"/>
              <a:gd name="connsiteY416" fmla="*/ 835537 h 4730820"/>
              <a:gd name="connsiteX417" fmla="*/ 566012 w 4730820"/>
              <a:gd name="connsiteY417" fmla="*/ 987907 h 4730820"/>
              <a:gd name="connsiteX418" fmla="*/ 476903 w 4730820"/>
              <a:gd name="connsiteY418" fmla="*/ 1112625 h 4730820"/>
              <a:gd name="connsiteX419" fmla="*/ 455981 w 4730820"/>
              <a:gd name="connsiteY419" fmla="*/ 1146540 h 4730820"/>
              <a:gd name="connsiteX420" fmla="*/ 461582 w 4730820"/>
              <a:gd name="connsiteY420" fmla="*/ 1143806 h 4730820"/>
              <a:gd name="connsiteX421" fmla="*/ 575362 w 4730820"/>
              <a:gd name="connsiteY421" fmla="*/ 1158786 h 4730820"/>
              <a:gd name="connsiteX422" fmla="*/ 645224 w 4730820"/>
              <a:gd name="connsiteY422" fmla="*/ 1249832 h 4730820"/>
              <a:gd name="connsiteX423" fmla="*/ 647463 w 4730820"/>
              <a:gd name="connsiteY423" fmla="*/ 1281937 h 4730820"/>
              <a:gd name="connsiteX424" fmla="*/ 671829 w 4730820"/>
              <a:gd name="connsiteY424" fmla="*/ 1241933 h 4730820"/>
              <a:gd name="connsiteX425" fmla="*/ 869422 w 4730820"/>
              <a:gd name="connsiteY425" fmla="*/ 990059 h 4730820"/>
              <a:gd name="connsiteX426" fmla="*/ 872803 w 4730820"/>
              <a:gd name="connsiteY426" fmla="*/ 986698 h 4730820"/>
              <a:gd name="connsiteX427" fmla="*/ 842627 w 4730820"/>
              <a:gd name="connsiteY427" fmla="*/ 992570 h 4730820"/>
              <a:gd name="connsiteX428" fmla="*/ 736602 w 4730820"/>
              <a:gd name="connsiteY428" fmla="*/ 948653 h 4730820"/>
              <a:gd name="connsiteX429" fmla="*/ 692684 w 4730820"/>
              <a:gd name="connsiteY429" fmla="*/ 842627 h 4730820"/>
              <a:gd name="connsiteX430" fmla="*/ 3888193 w 4730820"/>
              <a:gd name="connsiteY430" fmla="*/ 769836 h 4730820"/>
              <a:gd name="connsiteX431" fmla="*/ 3836722 w 4730820"/>
              <a:gd name="connsiteY431" fmla="*/ 791156 h 4730820"/>
              <a:gd name="connsiteX432" fmla="*/ 3836722 w 4730820"/>
              <a:gd name="connsiteY432" fmla="*/ 894098 h 4730820"/>
              <a:gd name="connsiteX433" fmla="*/ 3939664 w 4730820"/>
              <a:gd name="connsiteY433" fmla="*/ 894098 h 4730820"/>
              <a:gd name="connsiteX434" fmla="*/ 3939664 w 4730820"/>
              <a:gd name="connsiteY434" fmla="*/ 791156 h 4730820"/>
              <a:gd name="connsiteX435" fmla="*/ 3888193 w 4730820"/>
              <a:gd name="connsiteY435" fmla="*/ 769836 h 4730820"/>
              <a:gd name="connsiteX436" fmla="*/ 842627 w 4730820"/>
              <a:gd name="connsiteY436" fmla="*/ 769836 h 4730820"/>
              <a:gd name="connsiteX437" fmla="*/ 791156 w 4730820"/>
              <a:gd name="connsiteY437" fmla="*/ 791156 h 4730820"/>
              <a:gd name="connsiteX438" fmla="*/ 791156 w 4730820"/>
              <a:gd name="connsiteY438" fmla="*/ 894098 h 4730820"/>
              <a:gd name="connsiteX439" fmla="*/ 894098 w 4730820"/>
              <a:gd name="connsiteY439" fmla="*/ 894098 h 4730820"/>
              <a:gd name="connsiteX440" fmla="*/ 894098 w 4730820"/>
              <a:gd name="connsiteY440" fmla="*/ 791156 h 4730820"/>
              <a:gd name="connsiteX441" fmla="*/ 842627 w 4730820"/>
              <a:gd name="connsiteY441" fmla="*/ 769836 h 4730820"/>
              <a:gd name="connsiteX442" fmla="*/ 2365410 w 4730820"/>
              <a:gd name="connsiteY442" fmla="*/ 573378 h 4730820"/>
              <a:gd name="connsiteX443" fmla="*/ 1954266 w 4730820"/>
              <a:gd name="connsiteY443" fmla="*/ 984522 h 4730820"/>
              <a:gd name="connsiteX444" fmla="*/ 2776554 w 4730820"/>
              <a:gd name="connsiteY444" fmla="*/ 984522 h 4730820"/>
              <a:gd name="connsiteX445" fmla="*/ 3584270 w 4730820"/>
              <a:gd name="connsiteY445" fmla="*/ 455959 h 4730820"/>
              <a:gd name="connsiteX446" fmla="*/ 3587014 w 4730820"/>
              <a:gd name="connsiteY446" fmla="*/ 461582 h 4730820"/>
              <a:gd name="connsiteX447" fmla="*/ 3572034 w 4730820"/>
              <a:gd name="connsiteY447" fmla="*/ 575362 h 4730820"/>
              <a:gd name="connsiteX448" fmla="*/ 3480988 w 4730820"/>
              <a:gd name="connsiteY448" fmla="*/ 645224 h 4730820"/>
              <a:gd name="connsiteX449" fmla="*/ 3450219 w 4730820"/>
              <a:gd name="connsiteY449" fmla="*/ 647369 h 4730820"/>
              <a:gd name="connsiteX450" fmla="*/ 3591019 w 4730820"/>
              <a:gd name="connsiteY450" fmla="*/ 744340 h 4730820"/>
              <a:gd name="connsiteX451" fmla="*/ 3731764 w 4730820"/>
              <a:gd name="connsiteY451" fmla="*/ 861195 h 4730820"/>
              <a:gd name="connsiteX452" fmla="*/ 3744285 w 4730820"/>
              <a:gd name="connsiteY452" fmla="*/ 873641 h 4730820"/>
              <a:gd name="connsiteX453" fmla="*/ 3738250 w 4730820"/>
              <a:gd name="connsiteY453" fmla="*/ 842627 h 4730820"/>
              <a:gd name="connsiteX454" fmla="*/ 3782167 w 4730820"/>
              <a:gd name="connsiteY454" fmla="*/ 736601 h 4730820"/>
              <a:gd name="connsiteX455" fmla="*/ 3888193 w 4730820"/>
              <a:gd name="connsiteY455" fmla="*/ 692684 h 4730820"/>
              <a:gd name="connsiteX456" fmla="*/ 3895009 w 4730820"/>
              <a:gd name="connsiteY456" fmla="*/ 694010 h 4730820"/>
              <a:gd name="connsiteX457" fmla="*/ 3889027 w 4730820"/>
              <a:gd name="connsiteY457" fmla="*/ 688065 h 4730820"/>
              <a:gd name="connsiteX458" fmla="*/ 3732083 w 4730820"/>
              <a:gd name="connsiteY458" fmla="*/ 557760 h 4730820"/>
              <a:gd name="connsiteX459" fmla="*/ 1146550 w 4730820"/>
              <a:gd name="connsiteY459" fmla="*/ 455959 h 4730820"/>
              <a:gd name="connsiteX460" fmla="*/ 998737 w 4730820"/>
              <a:gd name="connsiteY460" fmla="*/ 557760 h 4730820"/>
              <a:gd name="connsiteX461" fmla="*/ 841793 w 4730820"/>
              <a:gd name="connsiteY461" fmla="*/ 688065 h 4730820"/>
              <a:gd name="connsiteX462" fmla="*/ 835812 w 4730820"/>
              <a:gd name="connsiteY462" fmla="*/ 694010 h 4730820"/>
              <a:gd name="connsiteX463" fmla="*/ 842627 w 4730820"/>
              <a:gd name="connsiteY463" fmla="*/ 692684 h 4730820"/>
              <a:gd name="connsiteX464" fmla="*/ 948653 w 4730820"/>
              <a:gd name="connsiteY464" fmla="*/ 736601 h 4730820"/>
              <a:gd name="connsiteX465" fmla="*/ 992570 w 4730820"/>
              <a:gd name="connsiteY465" fmla="*/ 842627 h 4730820"/>
              <a:gd name="connsiteX466" fmla="*/ 986535 w 4730820"/>
              <a:gd name="connsiteY466" fmla="*/ 873642 h 4730820"/>
              <a:gd name="connsiteX467" fmla="*/ 999056 w 4730820"/>
              <a:gd name="connsiteY467" fmla="*/ 861195 h 4730820"/>
              <a:gd name="connsiteX468" fmla="*/ 1139801 w 4730820"/>
              <a:gd name="connsiteY468" fmla="*/ 744340 h 4730820"/>
              <a:gd name="connsiteX469" fmla="*/ 1280601 w 4730820"/>
              <a:gd name="connsiteY469" fmla="*/ 647369 h 4730820"/>
              <a:gd name="connsiteX470" fmla="*/ 1249832 w 4730820"/>
              <a:gd name="connsiteY470" fmla="*/ 645224 h 4730820"/>
              <a:gd name="connsiteX471" fmla="*/ 1158786 w 4730820"/>
              <a:gd name="connsiteY471" fmla="*/ 575362 h 4730820"/>
              <a:gd name="connsiteX472" fmla="*/ 1143807 w 4730820"/>
              <a:gd name="connsiteY472" fmla="*/ 461582 h 4730820"/>
              <a:gd name="connsiteX473" fmla="*/ 2386897 w 4730820"/>
              <a:gd name="connsiteY473" fmla="*/ 434026 h 4730820"/>
              <a:gd name="connsiteX474" fmla="*/ 2937393 w 4730820"/>
              <a:gd name="connsiteY474" fmla="*/ 984522 h 4730820"/>
              <a:gd name="connsiteX475" fmla="*/ 3715999 w 4730820"/>
              <a:gd name="connsiteY475" fmla="*/ 984522 h 4730820"/>
              <a:gd name="connsiteX476" fmla="*/ 3594640 w 4730820"/>
              <a:gd name="connsiteY476" fmla="*/ 874223 h 4730820"/>
              <a:gd name="connsiteX477" fmla="*/ 2562994 w 4730820"/>
              <a:gd name="connsiteY477" fmla="*/ 442918 h 4730820"/>
              <a:gd name="connsiteX478" fmla="*/ 2343924 w 4730820"/>
              <a:gd name="connsiteY478" fmla="*/ 434026 h 4730820"/>
              <a:gd name="connsiteX479" fmla="*/ 2167827 w 4730820"/>
              <a:gd name="connsiteY479" fmla="*/ 442918 h 4730820"/>
              <a:gd name="connsiteX480" fmla="*/ 1136181 w 4730820"/>
              <a:gd name="connsiteY480" fmla="*/ 874223 h 4730820"/>
              <a:gd name="connsiteX481" fmla="*/ 1014821 w 4730820"/>
              <a:gd name="connsiteY481" fmla="*/ 984522 h 4730820"/>
              <a:gd name="connsiteX482" fmla="*/ 1793428 w 4730820"/>
              <a:gd name="connsiteY482" fmla="*/ 984522 h 4730820"/>
              <a:gd name="connsiteX483" fmla="*/ 3451178 w 4730820"/>
              <a:gd name="connsiteY483" fmla="*/ 428138 h 4730820"/>
              <a:gd name="connsiteX484" fmla="*/ 3379141 w 4730820"/>
              <a:gd name="connsiteY484" fmla="*/ 463995 h 4730820"/>
              <a:gd name="connsiteX485" fmla="*/ 3405784 w 4730820"/>
              <a:gd name="connsiteY485" fmla="*/ 563429 h 4730820"/>
              <a:gd name="connsiteX486" fmla="*/ 3505219 w 4730820"/>
              <a:gd name="connsiteY486" fmla="*/ 536786 h 4730820"/>
              <a:gd name="connsiteX487" fmla="*/ 3478576 w 4730820"/>
              <a:gd name="connsiteY487" fmla="*/ 437351 h 4730820"/>
              <a:gd name="connsiteX488" fmla="*/ 3451178 w 4730820"/>
              <a:gd name="connsiteY488" fmla="*/ 428138 h 4730820"/>
              <a:gd name="connsiteX489" fmla="*/ 1279642 w 4730820"/>
              <a:gd name="connsiteY489" fmla="*/ 428138 h 4730820"/>
              <a:gd name="connsiteX490" fmla="*/ 1252245 w 4730820"/>
              <a:gd name="connsiteY490" fmla="*/ 437351 h 4730820"/>
              <a:gd name="connsiteX491" fmla="*/ 1225601 w 4730820"/>
              <a:gd name="connsiteY491" fmla="*/ 536786 h 4730820"/>
              <a:gd name="connsiteX492" fmla="*/ 1325036 w 4730820"/>
              <a:gd name="connsiteY492" fmla="*/ 563429 h 4730820"/>
              <a:gd name="connsiteX493" fmla="*/ 1351679 w 4730820"/>
              <a:gd name="connsiteY493" fmla="*/ 463995 h 4730820"/>
              <a:gd name="connsiteX494" fmla="*/ 1279642 w 4730820"/>
              <a:gd name="connsiteY494" fmla="*/ 428138 h 4730820"/>
              <a:gd name="connsiteX495" fmla="*/ 2912778 w 4730820"/>
              <a:gd name="connsiteY495" fmla="*/ 213132 h 4730820"/>
              <a:gd name="connsiteX496" fmla="*/ 2852477 w 4730820"/>
              <a:gd name="connsiteY496" fmla="*/ 266410 h 4730820"/>
              <a:gd name="connsiteX497" fmla="*/ 2903948 w 4730820"/>
              <a:gd name="connsiteY497" fmla="*/ 355561 h 4730820"/>
              <a:gd name="connsiteX498" fmla="*/ 2993098 w 4730820"/>
              <a:gd name="connsiteY498" fmla="*/ 304090 h 4730820"/>
              <a:gd name="connsiteX499" fmla="*/ 2941627 w 4730820"/>
              <a:gd name="connsiteY499" fmla="*/ 214939 h 4730820"/>
              <a:gd name="connsiteX500" fmla="*/ 2912778 w 4730820"/>
              <a:gd name="connsiteY500" fmla="*/ 213132 h 4730820"/>
              <a:gd name="connsiteX501" fmla="*/ 1818042 w 4730820"/>
              <a:gd name="connsiteY501" fmla="*/ 213132 h 4730820"/>
              <a:gd name="connsiteX502" fmla="*/ 1789194 w 4730820"/>
              <a:gd name="connsiteY502" fmla="*/ 214939 h 4730820"/>
              <a:gd name="connsiteX503" fmla="*/ 1737723 w 4730820"/>
              <a:gd name="connsiteY503" fmla="*/ 304090 h 4730820"/>
              <a:gd name="connsiteX504" fmla="*/ 1826873 w 4730820"/>
              <a:gd name="connsiteY504" fmla="*/ 355561 h 4730820"/>
              <a:gd name="connsiteX505" fmla="*/ 1878344 w 4730820"/>
              <a:gd name="connsiteY505" fmla="*/ 266411 h 4730820"/>
              <a:gd name="connsiteX506" fmla="*/ 1818042 w 4730820"/>
              <a:gd name="connsiteY506" fmla="*/ 213132 h 4730820"/>
              <a:gd name="connsiteX507" fmla="*/ 3050412 w 4730820"/>
              <a:gd name="connsiteY507" fmla="*/ 207714 h 4730820"/>
              <a:gd name="connsiteX508" fmla="*/ 3052642 w 4730820"/>
              <a:gd name="connsiteY508" fmla="*/ 210279 h 4730820"/>
              <a:gd name="connsiteX509" fmla="*/ 3067621 w 4730820"/>
              <a:gd name="connsiteY509" fmla="*/ 324058 h 4730820"/>
              <a:gd name="connsiteX510" fmla="*/ 2997759 w 4730820"/>
              <a:gd name="connsiteY510" fmla="*/ 415104 h 4730820"/>
              <a:gd name="connsiteX511" fmla="*/ 2969008 w 4730820"/>
              <a:gd name="connsiteY511" fmla="*/ 424998 h 4730820"/>
              <a:gd name="connsiteX512" fmla="*/ 3121339 w 4730820"/>
              <a:gd name="connsiteY512" fmla="*/ 478536 h 4730820"/>
              <a:gd name="connsiteX513" fmla="*/ 3279565 w 4730820"/>
              <a:gd name="connsiteY513" fmla="*/ 550022 h 4730820"/>
              <a:gd name="connsiteX514" fmla="*/ 3311362 w 4730820"/>
              <a:gd name="connsiteY514" fmla="*/ 567920 h 4730820"/>
              <a:gd name="connsiteX515" fmla="*/ 3297346 w 4730820"/>
              <a:gd name="connsiteY515" fmla="*/ 539199 h 4730820"/>
              <a:gd name="connsiteX516" fmla="*/ 3312326 w 4730820"/>
              <a:gd name="connsiteY516" fmla="*/ 425419 h 4730820"/>
              <a:gd name="connsiteX517" fmla="*/ 3403372 w 4730820"/>
              <a:gd name="connsiteY517" fmla="*/ 355557 h 4730820"/>
              <a:gd name="connsiteX518" fmla="*/ 3409719 w 4730820"/>
              <a:gd name="connsiteY518" fmla="*/ 355114 h 4730820"/>
              <a:gd name="connsiteX519" fmla="*/ 3384781 w 4730820"/>
              <a:gd name="connsiteY519" fmla="*/ 341076 h 4730820"/>
              <a:gd name="connsiteX520" fmla="*/ 3178173 w 4730820"/>
              <a:gd name="connsiteY520" fmla="*/ 249516 h 4730820"/>
              <a:gd name="connsiteX521" fmla="*/ 1680409 w 4730820"/>
              <a:gd name="connsiteY521" fmla="*/ 207714 h 4730820"/>
              <a:gd name="connsiteX522" fmla="*/ 1552647 w 4730820"/>
              <a:gd name="connsiteY522" fmla="*/ 249516 h 4730820"/>
              <a:gd name="connsiteX523" fmla="*/ 1346039 w 4730820"/>
              <a:gd name="connsiteY523" fmla="*/ 341076 h 4730820"/>
              <a:gd name="connsiteX524" fmla="*/ 1321101 w 4730820"/>
              <a:gd name="connsiteY524" fmla="*/ 355114 h 4730820"/>
              <a:gd name="connsiteX525" fmla="*/ 1327448 w 4730820"/>
              <a:gd name="connsiteY525" fmla="*/ 355557 h 4730820"/>
              <a:gd name="connsiteX526" fmla="*/ 1418495 w 4730820"/>
              <a:gd name="connsiteY526" fmla="*/ 425419 h 4730820"/>
              <a:gd name="connsiteX527" fmla="*/ 1433474 w 4730820"/>
              <a:gd name="connsiteY527" fmla="*/ 539199 h 4730820"/>
              <a:gd name="connsiteX528" fmla="*/ 1419458 w 4730820"/>
              <a:gd name="connsiteY528" fmla="*/ 567920 h 4730820"/>
              <a:gd name="connsiteX529" fmla="*/ 1451255 w 4730820"/>
              <a:gd name="connsiteY529" fmla="*/ 550022 h 4730820"/>
              <a:gd name="connsiteX530" fmla="*/ 1609482 w 4730820"/>
              <a:gd name="connsiteY530" fmla="*/ 478536 h 4730820"/>
              <a:gd name="connsiteX531" fmla="*/ 1761813 w 4730820"/>
              <a:gd name="connsiteY531" fmla="*/ 424998 h 4730820"/>
              <a:gd name="connsiteX532" fmla="*/ 1733062 w 4730820"/>
              <a:gd name="connsiteY532" fmla="*/ 415105 h 4730820"/>
              <a:gd name="connsiteX533" fmla="*/ 1663199 w 4730820"/>
              <a:gd name="connsiteY533" fmla="*/ 324058 h 4730820"/>
              <a:gd name="connsiteX534" fmla="*/ 1678179 w 4730820"/>
              <a:gd name="connsiteY534" fmla="*/ 210279 h 4730820"/>
              <a:gd name="connsiteX535" fmla="*/ 2365410 w 4730820"/>
              <a:gd name="connsiteY535" fmla="*/ 139079 h 4730820"/>
              <a:gd name="connsiteX536" fmla="*/ 2292619 w 4730820"/>
              <a:gd name="connsiteY536" fmla="*/ 211870 h 4730820"/>
              <a:gd name="connsiteX537" fmla="*/ 2365410 w 4730820"/>
              <a:gd name="connsiteY537" fmla="*/ 284661 h 4730820"/>
              <a:gd name="connsiteX538" fmla="*/ 2438201 w 4730820"/>
              <a:gd name="connsiteY538" fmla="*/ 211870 h 4730820"/>
              <a:gd name="connsiteX539" fmla="*/ 2365410 w 4730820"/>
              <a:gd name="connsiteY539" fmla="*/ 139079 h 4730820"/>
              <a:gd name="connsiteX540" fmla="*/ 2466303 w 4730820"/>
              <a:gd name="connsiteY540" fmla="*/ 102384 h 4730820"/>
              <a:gd name="connsiteX541" fmla="*/ 2471436 w 4730820"/>
              <a:gd name="connsiteY541" fmla="*/ 105845 h 4730820"/>
              <a:gd name="connsiteX542" fmla="*/ 2515353 w 4730820"/>
              <a:gd name="connsiteY542" fmla="*/ 211870 h 4730820"/>
              <a:gd name="connsiteX543" fmla="*/ 2471436 w 4730820"/>
              <a:gd name="connsiteY543" fmla="*/ 317896 h 4730820"/>
              <a:gd name="connsiteX544" fmla="*/ 2441899 w 4730820"/>
              <a:gd name="connsiteY544" fmla="*/ 337811 h 4730820"/>
              <a:gd name="connsiteX545" fmla="*/ 2608318 w 4730820"/>
              <a:gd name="connsiteY545" fmla="*/ 347654 h 4730820"/>
              <a:gd name="connsiteX546" fmla="*/ 2785022 w 4730820"/>
              <a:gd name="connsiteY546" fmla="*/ 376659 h 4730820"/>
              <a:gd name="connsiteX547" fmla="*/ 2813591 w 4730820"/>
              <a:gd name="connsiteY547" fmla="*/ 383976 h 4730820"/>
              <a:gd name="connsiteX548" fmla="*/ 2792933 w 4730820"/>
              <a:gd name="connsiteY548" fmla="*/ 360222 h 4730820"/>
              <a:gd name="connsiteX549" fmla="*/ 2777953 w 4730820"/>
              <a:gd name="connsiteY549" fmla="*/ 246442 h 4730820"/>
              <a:gd name="connsiteX550" fmla="*/ 2847816 w 4730820"/>
              <a:gd name="connsiteY550" fmla="*/ 155396 h 4730820"/>
              <a:gd name="connsiteX551" fmla="*/ 2850501 w 4730820"/>
              <a:gd name="connsiteY551" fmla="*/ 154472 h 4730820"/>
              <a:gd name="connsiteX552" fmla="*/ 2735510 w 4730820"/>
              <a:gd name="connsiteY552" fmla="*/ 129470 h 4730820"/>
              <a:gd name="connsiteX553" fmla="*/ 2501911 w 4730820"/>
              <a:gd name="connsiteY553" fmla="*/ 103439 h 4730820"/>
              <a:gd name="connsiteX554" fmla="*/ 2264517 w 4730820"/>
              <a:gd name="connsiteY554" fmla="*/ 102384 h 4730820"/>
              <a:gd name="connsiteX555" fmla="*/ 2228910 w 4730820"/>
              <a:gd name="connsiteY555" fmla="*/ 103439 h 4730820"/>
              <a:gd name="connsiteX556" fmla="*/ 1995311 w 4730820"/>
              <a:gd name="connsiteY556" fmla="*/ 129470 h 4730820"/>
              <a:gd name="connsiteX557" fmla="*/ 1880320 w 4730820"/>
              <a:gd name="connsiteY557" fmla="*/ 154472 h 4730820"/>
              <a:gd name="connsiteX558" fmla="*/ 1883005 w 4730820"/>
              <a:gd name="connsiteY558" fmla="*/ 155396 h 4730820"/>
              <a:gd name="connsiteX559" fmla="*/ 1952867 w 4730820"/>
              <a:gd name="connsiteY559" fmla="*/ 246442 h 4730820"/>
              <a:gd name="connsiteX560" fmla="*/ 1937888 w 4730820"/>
              <a:gd name="connsiteY560" fmla="*/ 360222 h 4730820"/>
              <a:gd name="connsiteX561" fmla="*/ 1917230 w 4730820"/>
              <a:gd name="connsiteY561" fmla="*/ 383976 h 4730820"/>
              <a:gd name="connsiteX562" fmla="*/ 1945799 w 4730820"/>
              <a:gd name="connsiteY562" fmla="*/ 376659 h 4730820"/>
              <a:gd name="connsiteX563" fmla="*/ 2122503 w 4730820"/>
              <a:gd name="connsiteY563" fmla="*/ 347654 h 4730820"/>
              <a:gd name="connsiteX564" fmla="*/ 2288922 w 4730820"/>
              <a:gd name="connsiteY564" fmla="*/ 337811 h 4730820"/>
              <a:gd name="connsiteX565" fmla="*/ 2259385 w 4730820"/>
              <a:gd name="connsiteY565" fmla="*/ 317896 h 4730820"/>
              <a:gd name="connsiteX566" fmla="*/ 2215467 w 4730820"/>
              <a:gd name="connsiteY566" fmla="*/ 211870 h 4730820"/>
              <a:gd name="connsiteX567" fmla="*/ 2259385 w 4730820"/>
              <a:gd name="connsiteY567" fmla="*/ 105845 h 4730820"/>
              <a:gd name="connsiteX568" fmla="*/ 2365410 w 4730820"/>
              <a:gd name="connsiteY568" fmla="*/ 0 h 4730820"/>
              <a:gd name="connsiteX569" fmla="*/ 4730820 w 4730820"/>
              <a:gd name="connsiteY569" fmla="*/ 2365410 h 4730820"/>
              <a:gd name="connsiteX570" fmla="*/ 2365410 w 4730820"/>
              <a:gd name="connsiteY570" fmla="*/ 4730820 h 4730820"/>
              <a:gd name="connsiteX571" fmla="*/ 0 w 4730820"/>
              <a:gd name="connsiteY571" fmla="*/ 2365410 h 4730820"/>
              <a:gd name="connsiteX572" fmla="*/ 2365410 w 4730820"/>
              <a:gd name="connsiteY572" fmla="*/ 0 h 473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</a:cxnLst>
            <a:rect l="l" t="t" r="r" b="b"/>
            <a:pathLst>
              <a:path w="4730820" h="4730820">
                <a:moveTo>
                  <a:pt x="2365410" y="4446159"/>
                </a:moveTo>
                <a:cubicBezTo>
                  <a:pt x="2325209" y="4446159"/>
                  <a:pt x="2292619" y="4478749"/>
                  <a:pt x="2292619" y="4518950"/>
                </a:cubicBezTo>
                <a:cubicBezTo>
                  <a:pt x="2292619" y="4559151"/>
                  <a:pt x="2325209" y="4591741"/>
                  <a:pt x="2365410" y="4591741"/>
                </a:cubicBezTo>
                <a:cubicBezTo>
                  <a:pt x="2405611" y="4591741"/>
                  <a:pt x="2438201" y="4559151"/>
                  <a:pt x="2438201" y="4518950"/>
                </a:cubicBezTo>
                <a:cubicBezTo>
                  <a:pt x="2438201" y="4478749"/>
                  <a:pt x="2405611" y="4446159"/>
                  <a:pt x="2365410" y="4446159"/>
                </a:cubicBezTo>
                <a:close/>
                <a:moveTo>
                  <a:pt x="2932796" y="4373452"/>
                </a:moveTo>
                <a:cubicBezTo>
                  <a:pt x="2923431" y="4372148"/>
                  <a:pt x="2913656" y="4372658"/>
                  <a:pt x="2903948" y="4375260"/>
                </a:cubicBezTo>
                <a:cubicBezTo>
                  <a:pt x="2865116" y="4385664"/>
                  <a:pt x="2842072" y="4425579"/>
                  <a:pt x="2852477" y="4464410"/>
                </a:cubicBezTo>
                <a:cubicBezTo>
                  <a:pt x="2862881" y="4503241"/>
                  <a:pt x="2902796" y="4526286"/>
                  <a:pt x="2941627" y="4515881"/>
                </a:cubicBezTo>
                <a:cubicBezTo>
                  <a:pt x="2980458" y="4505476"/>
                  <a:pt x="3003503" y="4465562"/>
                  <a:pt x="2993098" y="4426731"/>
                </a:cubicBezTo>
                <a:cubicBezTo>
                  <a:pt x="2985294" y="4397607"/>
                  <a:pt x="2960892" y="4377364"/>
                  <a:pt x="2932796" y="4373452"/>
                </a:cubicBezTo>
                <a:close/>
                <a:moveTo>
                  <a:pt x="1798024" y="4373452"/>
                </a:moveTo>
                <a:cubicBezTo>
                  <a:pt x="1769929" y="4377364"/>
                  <a:pt x="1745526" y="4397607"/>
                  <a:pt x="1737723" y="4426731"/>
                </a:cubicBezTo>
                <a:cubicBezTo>
                  <a:pt x="1727318" y="4465562"/>
                  <a:pt x="1750362" y="4505476"/>
                  <a:pt x="1789194" y="4515881"/>
                </a:cubicBezTo>
                <a:cubicBezTo>
                  <a:pt x="1828025" y="4526286"/>
                  <a:pt x="1867939" y="4503241"/>
                  <a:pt x="1878344" y="4464410"/>
                </a:cubicBezTo>
                <a:cubicBezTo>
                  <a:pt x="1888749" y="4425579"/>
                  <a:pt x="1865704" y="4385664"/>
                  <a:pt x="1826873" y="4375260"/>
                </a:cubicBezTo>
                <a:cubicBezTo>
                  <a:pt x="1817165" y="4372658"/>
                  <a:pt x="1807390" y="4372148"/>
                  <a:pt x="1798024" y="4373452"/>
                </a:cubicBezTo>
                <a:close/>
                <a:moveTo>
                  <a:pt x="2814030" y="4346339"/>
                </a:moveTo>
                <a:lnTo>
                  <a:pt x="2728940" y="4365110"/>
                </a:lnTo>
                <a:cubicBezTo>
                  <a:pt x="2677665" y="4374371"/>
                  <a:pt x="2625720" y="4381707"/>
                  <a:pt x="2573183" y="4387043"/>
                </a:cubicBezTo>
                <a:lnTo>
                  <a:pt x="2442812" y="4393626"/>
                </a:lnTo>
                <a:lnTo>
                  <a:pt x="2471436" y="4412925"/>
                </a:lnTo>
                <a:cubicBezTo>
                  <a:pt x="2498570" y="4440059"/>
                  <a:pt x="2515353" y="4477545"/>
                  <a:pt x="2515353" y="4518950"/>
                </a:cubicBezTo>
                <a:cubicBezTo>
                  <a:pt x="2515353" y="4560356"/>
                  <a:pt x="2498570" y="4597842"/>
                  <a:pt x="2471436" y="4624976"/>
                </a:cubicBezTo>
                <a:lnTo>
                  <a:pt x="2469679" y="4626160"/>
                </a:lnTo>
                <a:lnTo>
                  <a:pt x="2597097" y="4619726"/>
                </a:lnTo>
                <a:cubicBezTo>
                  <a:pt x="2655680" y="4613777"/>
                  <a:pt x="2713604" y="4605596"/>
                  <a:pt x="2770781" y="4595270"/>
                </a:cubicBezTo>
                <a:lnTo>
                  <a:pt x="2852864" y="4577162"/>
                </a:lnTo>
                <a:lnTo>
                  <a:pt x="2847816" y="4575425"/>
                </a:lnTo>
                <a:cubicBezTo>
                  <a:pt x="2814583" y="4556238"/>
                  <a:pt x="2788670" y="4524373"/>
                  <a:pt x="2777953" y="4484378"/>
                </a:cubicBezTo>
                <a:cubicBezTo>
                  <a:pt x="2767237" y="4444384"/>
                  <a:pt x="2773746" y="4403832"/>
                  <a:pt x="2792933" y="4370599"/>
                </a:cubicBezTo>
                <a:close/>
                <a:moveTo>
                  <a:pt x="1916492" y="4345995"/>
                </a:moveTo>
                <a:lnTo>
                  <a:pt x="1937888" y="4370599"/>
                </a:lnTo>
                <a:cubicBezTo>
                  <a:pt x="1957075" y="4403832"/>
                  <a:pt x="1963584" y="4444384"/>
                  <a:pt x="1952867" y="4484378"/>
                </a:cubicBezTo>
                <a:cubicBezTo>
                  <a:pt x="1942151" y="4524373"/>
                  <a:pt x="1916238" y="4556238"/>
                  <a:pt x="1883005" y="4575425"/>
                </a:cubicBezTo>
                <a:lnTo>
                  <a:pt x="1877957" y="4577162"/>
                </a:lnTo>
                <a:lnTo>
                  <a:pt x="1960039" y="4595269"/>
                </a:lnTo>
                <a:cubicBezTo>
                  <a:pt x="2017217" y="4605596"/>
                  <a:pt x="2075140" y="4613777"/>
                  <a:pt x="2133723" y="4619726"/>
                </a:cubicBezTo>
                <a:lnTo>
                  <a:pt x="2261141" y="4626160"/>
                </a:lnTo>
                <a:lnTo>
                  <a:pt x="2259385" y="4624976"/>
                </a:lnTo>
                <a:cubicBezTo>
                  <a:pt x="2232250" y="4597842"/>
                  <a:pt x="2215467" y="4560356"/>
                  <a:pt x="2215467" y="4518950"/>
                </a:cubicBezTo>
                <a:cubicBezTo>
                  <a:pt x="2215467" y="4477545"/>
                  <a:pt x="2232250" y="4440059"/>
                  <a:pt x="2259385" y="4412925"/>
                </a:cubicBezTo>
                <a:lnTo>
                  <a:pt x="2288009" y="4393626"/>
                </a:lnTo>
                <a:lnTo>
                  <a:pt x="2157637" y="4387043"/>
                </a:lnTo>
                <a:cubicBezTo>
                  <a:pt x="2091967" y="4380373"/>
                  <a:pt x="2027221" y="4370577"/>
                  <a:pt x="1963550" y="4357806"/>
                </a:cubicBezTo>
                <a:close/>
                <a:moveTo>
                  <a:pt x="1420342" y="4164712"/>
                </a:moveTo>
                <a:lnTo>
                  <a:pt x="1433474" y="4191622"/>
                </a:lnTo>
                <a:cubicBezTo>
                  <a:pt x="1443406" y="4228688"/>
                  <a:pt x="1439198" y="4269543"/>
                  <a:pt x="1418495" y="4305402"/>
                </a:cubicBezTo>
                <a:cubicBezTo>
                  <a:pt x="1397792" y="4341260"/>
                  <a:pt x="1364515" y="4365332"/>
                  <a:pt x="1327448" y="4375264"/>
                </a:cubicBezTo>
                <a:lnTo>
                  <a:pt x="1319276" y="4375834"/>
                </a:lnTo>
                <a:lnTo>
                  <a:pt x="1467917" y="4446744"/>
                </a:lnTo>
                <a:cubicBezTo>
                  <a:pt x="1519841" y="4469165"/>
                  <a:pt x="1572770" y="4489699"/>
                  <a:pt x="1626618" y="4508260"/>
                </a:cubicBezTo>
                <a:lnTo>
                  <a:pt x="1682095" y="4525044"/>
                </a:lnTo>
                <a:lnTo>
                  <a:pt x="1678179" y="4520542"/>
                </a:lnTo>
                <a:cubicBezTo>
                  <a:pt x="1658992" y="4487309"/>
                  <a:pt x="1652483" y="4446757"/>
                  <a:pt x="1663199" y="4406762"/>
                </a:cubicBezTo>
                <a:cubicBezTo>
                  <a:pt x="1673916" y="4366768"/>
                  <a:pt x="1699829" y="4334903"/>
                  <a:pt x="1733062" y="4315716"/>
                </a:cubicBezTo>
                <a:lnTo>
                  <a:pt x="1761982" y="4305764"/>
                </a:lnTo>
                <a:lnTo>
                  <a:pt x="1595645" y="4246677"/>
                </a:lnTo>
                <a:cubicBezTo>
                  <a:pt x="1536881" y="4222607"/>
                  <a:pt x="1479496" y="4195865"/>
                  <a:pt x="1423641" y="4166600"/>
                </a:cubicBezTo>
                <a:close/>
                <a:moveTo>
                  <a:pt x="3311898" y="4161801"/>
                </a:moveTo>
                <a:lnTo>
                  <a:pt x="3205021" y="4216520"/>
                </a:lnTo>
                <a:cubicBezTo>
                  <a:pt x="3147384" y="4242704"/>
                  <a:pt x="3088309" y="4266275"/>
                  <a:pt x="3027947" y="4287082"/>
                </a:cubicBezTo>
                <a:lnTo>
                  <a:pt x="2967602" y="4305339"/>
                </a:lnTo>
                <a:lnTo>
                  <a:pt x="2997759" y="4315716"/>
                </a:lnTo>
                <a:cubicBezTo>
                  <a:pt x="3030992" y="4334903"/>
                  <a:pt x="3056905" y="4366768"/>
                  <a:pt x="3067621" y="4406762"/>
                </a:cubicBezTo>
                <a:cubicBezTo>
                  <a:pt x="3078338" y="4446757"/>
                  <a:pt x="3071829" y="4487309"/>
                  <a:pt x="3052642" y="4520542"/>
                </a:cubicBezTo>
                <a:lnTo>
                  <a:pt x="3048726" y="4525045"/>
                </a:lnTo>
                <a:lnTo>
                  <a:pt x="3104203" y="4508261"/>
                </a:lnTo>
                <a:cubicBezTo>
                  <a:pt x="3171513" y="4485059"/>
                  <a:pt x="3237387" y="4458774"/>
                  <a:pt x="3301657" y="4429577"/>
                </a:cubicBezTo>
                <a:lnTo>
                  <a:pt x="3407218" y="4375532"/>
                </a:lnTo>
                <a:lnTo>
                  <a:pt x="3403372" y="4375264"/>
                </a:lnTo>
                <a:cubicBezTo>
                  <a:pt x="3366306" y="4365332"/>
                  <a:pt x="3333028" y="4341260"/>
                  <a:pt x="3312326" y="4305402"/>
                </a:cubicBezTo>
                <a:cubicBezTo>
                  <a:pt x="3291623" y="4269543"/>
                  <a:pt x="3287414" y="4228688"/>
                  <a:pt x="3297346" y="4191622"/>
                </a:cubicBezTo>
                <a:close/>
                <a:moveTo>
                  <a:pt x="3433182" y="4158179"/>
                </a:moveTo>
                <a:cubicBezTo>
                  <a:pt x="3423798" y="4159343"/>
                  <a:pt x="3414488" y="4162366"/>
                  <a:pt x="3405784" y="4167391"/>
                </a:cubicBezTo>
                <a:cubicBezTo>
                  <a:pt x="3370969" y="4187492"/>
                  <a:pt x="3359041" y="4232011"/>
                  <a:pt x="3379141" y="4266826"/>
                </a:cubicBezTo>
                <a:cubicBezTo>
                  <a:pt x="3399242" y="4301641"/>
                  <a:pt x="3443760" y="4313570"/>
                  <a:pt x="3478576" y="4293469"/>
                </a:cubicBezTo>
                <a:cubicBezTo>
                  <a:pt x="3513391" y="4273369"/>
                  <a:pt x="3525319" y="4228850"/>
                  <a:pt x="3505219" y="4194035"/>
                </a:cubicBezTo>
                <a:cubicBezTo>
                  <a:pt x="3490143" y="4167924"/>
                  <a:pt x="3461333" y="4154686"/>
                  <a:pt x="3433182" y="4158179"/>
                </a:cubicBezTo>
                <a:close/>
                <a:moveTo>
                  <a:pt x="1297638" y="4158179"/>
                </a:moveTo>
                <a:cubicBezTo>
                  <a:pt x="1269487" y="4154686"/>
                  <a:pt x="1240677" y="4167924"/>
                  <a:pt x="1225601" y="4194035"/>
                </a:cubicBezTo>
                <a:cubicBezTo>
                  <a:pt x="1205501" y="4228850"/>
                  <a:pt x="1217430" y="4273369"/>
                  <a:pt x="1252245" y="4293469"/>
                </a:cubicBezTo>
                <a:cubicBezTo>
                  <a:pt x="1287060" y="4313570"/>
                  <a:pt x="1331579" y="4301641"/>
                  <a:pt x="1351679" y="4266826"/>
                </a:cubicBezTo>
                <a:cubicBezTo>
                  <a:pt x="1371780" y="4232011"/>
                  <a:pt x="1359851" y="4187492"/>
                  <a:pt x="1325036" y="4167391"/>
                </a:cubicBezTo>
                <a:cubicBezTo>
                  <a:pt x="1316332" y="4162366"/>
                  <a:pt x="1307022" y="4159343"/>
                  <a:pt x="1297638" y="4158179"/>
                </a:cubicBezTo>
                <a:close/>
                <a:moveTo>
                  <a:pt x="3744635" y="3855379"/>
                </a:moveTo>
                <a:lnTo>
                  <a:pt x="3680823" y="3914405"/>
                </a:lnTo>
                <a:cubicBezTo>
                  <a:pt x="3633179" y="3954904"/>
                  <a:pt x="3583643" y="3993244"/>
                  <a:pt x="3532366" y="4029274"/>
                </a:cubicBezTo>
                <a:lnTo>
                  <a:pt x="3447440" y="4083257"/>
                </a:lnTo>
                <a:lnTo>
                  <a:pt x="3480988" y="4085596"/>
                </a:lnTo>
                <a:cubicBezTo>
                  <a:pt x="3518054" y="4095528"/>
                  <a:pt x="3551331" y="4119600"/>
                  <a:pt x="3572034" y="4155459"/>
                </a:cubicBezTo>
                <a:cubicBezTo>
                  <a:pt x="3592737" y="4191317"/>
                  <a:pt x="3596945" y="4232172"/>
                  <a:pt x="3587014" y="4269238"/>
                </a:cubicBezTo>
                <a:lnTo>
                  <a:pt x="3585471" y="4272399"/>
                </a:lnTo>
                <a:lnTo>
                  <a:pt x="3666679" y="4220779"/>
                </a:lnTo>
                <a:cubicBezTo>
                  <a:pt x="3723858" y="4180602"/>
                  <a:pt x="3779095" y="4137850"/>
                  <a:pt x="3832223" y="4092689"/>
                </a:cubicBezTo>
                <a:lnTo>
                  <a:pt x="3892000" y="4037395"/>
                </a:lnTo>
                <a:lnTo>
                  <a:pt x="3888193" y="4038136"/>
                </a:lnTo>
                <a:cubicBezTo>
                  <a:pt x="3849819" y="4038136"/>
                  <a:pt x="3811446" y="4023497"/>
                  <a:pt x="3782167" y="3994219"/>
                </a:cubicBezTo>
                <a:cubicBezTo>
                  <a:pt x="3752889" y="3964941"/>
                  <a:pt x="3738250" y="3926567"/>
                  <a:pt x="3738250" y="3888193"/>
                </a:cubicBezTo>
                <a:close/>
                <a:moveTo>
                  <a:pt x="986185" y="3855378"/>
                </a:moveTo>
                <a:lnTo>
                  <a:pt x="992570" y="3888193"/>
                </a:lnTo>
                <a:cubicBezTo>
                  <a:pt x="992570" y="3926567"/>
                  <a:pt x="977931" y="3964941"/>
                  <a:pt x="948653" y="3994219"/>
                </a:cubicBezTo>
                <a:cubicBezTo>
                  <a:pt x="919375" y="4023497"/>
                  <a:pt x="881001" y="4038136"/>
                  <a:pt x="842627" y="4038136"/>
                </a:cubicBezTo>
                <a:lnTo>
                  <a:pt x="838820" y="4037395"/>
                </a:lnTo>
                <a:lnTo>
                  <a:pt x="898598" y="4092689"/>
                </a:lnTo>
                <a:cubicBezTo>
                  <a:pt x="941100" y="4128818"/>
                  <a:pt x="984952" y="4163405"/>
                  <a:pt x="1030068" y="4196365"/>
                </a:cubicBezTo>
                <a:lnTo>
                  <a:pt x="1146676" y="4275118"/>
                </a:lnTo>
                <a:lnTo>
                  <a:pt x="1143807" y="4269238"/>
                </a:lnTo>
                <a:cubicBezTo>
                  <a:pt x="1133875" y="4232172"/>
                  <a:pt x="1138083" y="4191317"/>
                  <a:pt x="1158786" y="4155459"/>
                </a:cubicBezTo>
                <a:cubicBezTo>
                  <a:pt x="1179489" y="4119600"/>
                  <a:pt x="1212766" y="4095528"/>
                  <a:pt x="1249832" y="4085596"/>
                </a:cubicBezTo>
                <a:lnTo>
                  <a:pt x="1280542" y="4083455"/>
                </a:lnTo>
                <a:lnTo>
                  <a:pt x="1167899" y="4007380"/>
                </a:lnTo>
                <a:cubicBezTo>
                  <a:pt x="1127439" y="3977821"/>
                  <a:pt x="1088113" y="3946804"/>
                  <a:pt x="1049998" y="3914405"/>
                </a:cubicBezTo>
                <a:close/>
                <a:moveTo>
                  <a:pt x="3888193" y="3815402"/>
                </a:moveTo>
                <a:cubicBezTo>
                  <a:pt x="3869564" y="3815402"/>
                  <a:pt x="3850935" y="3822509"/>
                  <a:pt x="3836722" y="3836722"/>
                </a:cubicBezTo>
                <a:cubicBezTo>
                  <a:pt x="3808296" y="3865149"/>
                  <a:pt x="3808296" y="3911238"/>
                  <a:pt x="3836722" y="3939664"/>
                </a:cubicBezTo>
                <a:cubicBezTo>
                  <a:pt x="3865148" y="3968091"/>
                  <a:pt x="3911238" y="3968091"/>
                  <a:pt x="3939664" y="3939664"/>
                </a:cubicBezTo>
                <a:cubicBezTo>
                  <a:pt x="3968090" y="3911238"/>
                  <a:pt x="3968090" y="3865149"/>
                  <a:pt x="3939664" y="3836722"/>
                </a:cubicBezTo>
                <a:cubicBezTo>
                  <a:pt x="3925451" y="3822509"/>
                  <a:pt x="3906822" y="3815402"/>
                  <a:pt x="3888193" y="3815402"/>
                </a:cubicBezTo>
                <a:close/>
                <a:moveTo>
                  <a:pt x="842627" y="3815402"/>
                </a:moveTo>
                <a:cubicBezTo>
                  <a:pt x="823998" y="3815402"/>
                  <a:pt x="805370" y="3822509"/>
                  <a:pt x="791156" y="3836722"/>
                </a:cubicBezTo>
                <a:cubicBezTo>
                  <a:pt x="762730" y="3865149"/>
                  <a:pt x="762730" y="3911238"/>
                  <a:pt x="791156" y="3939664"/>
                </a:cubicBezTo>
                <a:cubicBezTo>
                  <a:pt x="819583" y="3968091"/>
                  <a:pt x="865672" y="3968091"/>
                  <a:pt x="894098" y="3939664"/>
                </a:cubicBezTo>
                <a:cubicBezTo>
                  <a:pt x="922525" y="3911238"/>
                  <a:pt x="922525" y="3865149"/>
                  <a:pt x="894098" y="3836722"/>
                </a:cubicBezTo>
                <a:cubicBezTo>
                  <a:pt x="879885" y="3822509"/>
                  <a:pt x="861256" y="3815402"/>
                  <a:pt x="842627" y="3815402"/>
                </a:cubicBezTo>
                <a:close/>
                <a:moveTo>
                  <a:pt x="2937393" y="3746298"/>
                </a:moveTo>
                <a:lnTo>
                  <a:pt x="2386897" y="4296794"/>
                </a:lnTo>
                <a:lnTo>
                  <a:pt x="2562994" y="4287902"/>
                </a:lnTo>
                <a:cubicBezTo>
                  <a:pt x="2952778" y="4248317"/>
                  <a:pt x="3308316" y="4092893"/>
                  <a:pt x="3594640" y="3856597"/>
                </a:cubicBezTo>
                <a:lnTo>
                  <a:pt x="3715999" y="3746298"/>
                </a:lnTo>
                <a:close/>
                <a:moveTo>
                  <a:pt x="1954266" y="3746298"/>
                </a:moveTo>
                <a:lnTo>
                  <a:pt x="2365410" y="4157442"/>
                </a:lnTo>
                <a:lnTo>
                  <a:pt x="2776554" y="3746298"/>
                </a:lnTo>
                <a:close/>
                <a:moveTo>
                  <a:pt x="1014821" y="3746298"/>
                </a:moveTo>
                <a:lnTo>
                  <a:pt x="1136181" y="3856597"/>
                </a:lnTo>
                <a:cubicBezTo>
                  <a:pt x="1422505" y="4092893"/>
                  <a:pt x="1778043" y="4248317"/>
                  <a:pt x="2167827" y="4287902"/>
                </a:cubicBezTo>
                <a:lnTo>
                  <a:pt x="2343924" y="4296794"/>
                </a:lnTo>
                <a:lnTo>
                  <a:pt x="1793428" y="3746298"/>
                </a:lnTo>
                <a:close/>
                <a:moveTo>
                  <a:pt x="4083418" y="3449743"/>
                </a:moveTo>
                <a:lnTo>
                  <a:pt x="4014558" y="3553035"/>
                </a:lnTo>
                <a:cubicBezTo>
                  <a:pt x="3985237" y="3593679"/>
                  <a:pt x="3954451" y="3633195"/>
                  <a:pt x="3922277" y="3671506"/>
                </a:cubicBezTo>
                <a:lnTo>
                  <a:pt x="3855450" y="3744622"/>
                </a:lnTo>
                <a:lnTo>
                  <a:pt x="3888193" y="3738250"/>
                </a:lnTo>
                <a:cubicBezTo>
                  <a:pt x="3926567" y="3738250"/>
                  <a:pt x="3964940" y="3752889"/>
                  <a:pt x="3994219" y="3782168"/>
                </a:cubicBezTo>
                <a:cubicBezTo>
                  <a:pt x="4023497" y="3811446"/>
                  <a:pt x="4038136" y="3849820"/>
                  <a:pt x="4038136" y="3888193"/>
                </a:cubicBezTo>
                <a:lnTo>
                  <a:pt x="4037411" y="3891917"/>
                </a:lnTo>
                <a:lnTo>
                  <a:pt x="4101467" y="3821834"/>
                </a:lnTo>
                <a:cubicBezTo>
                  <a:pt x="4137344" y="3779113"/>
                  <a:pt x="4171674" y="3735049"/>
                  <a:pt x="4204369" y="3689727"/>
                </a:cubicBezTo>
                <a:lnTo>
                  <a:pt x="4274581" y="3584407"/>
                </a:lnTo>
                <a:lnTo>
                  <a:pt x="4269238" y="3587014"/>
                </a:lnTo>
                <a:cubicBezTo>
                  <a:pt x="4232172" y="3596946"/>
                  <a:pt x="4191317" y="3592738"/>
                  <a:pt x="4155458" y="3572035"/>
                </a:cubicBezTo>
                <a:cubicBezTo>
                  <a:pt x="4119600" y="3551332"/>
                  <a:pt x="4095528" y="3518055"/>
                  <a:pt x="4085596" y="3480988"/>
                </a:cubicBezTo>
                <a:close/>
                <a:moveTo>
                  <a:pt x="647564" y="3447433"/>
                </a:moveTo>
                <a:lnTo>
                  <a:pt x="645224" y="3480988"/>
                </a:lnTo>
                <a:cubicBezTo>
                  <a:pt x="635292" y="3518055"/>
                  <a:pt x="611220" y="3551332"/>
                  <a:pt x="575362" y="3572035"/>
                </a:cubicBezTo>
                <a:cubicBezTo>
                  <a:pt x="539504" y="3592738"/>
                  <a:pt x="498648" y="3596946"/>
                  <a:pt x="461582" y="3587014"/>
                </a:cubicBezTo>
                <a:lnTo>
                  <a:pt x="458265" y="3585395"/>
                </a:lnTo>
                <a:lnTo>
                  <a:pt x="502238" y="3655502"/>
                </a:lnTo>
                <a:cubicBezTo>
                  <a:pt x="542079" y="3712933"/>
                  <a:pt x="584507" y="3768433"/>
                  <a:pt x="629354" y="3821834"/>
                </a:cubicBezTo>
                <a:lnTo>
                  <a:pt x="693409" y="3891918"/>
                </a:lnTo>
                <a:lnTo>
                  <a:pt x="692684" y="3888193"/>
                </a:lnTo>
                <a:cubicBezTo>
                  <a:pt x="692684" y="3849820"/>
                  <a:pt x="707324" y="3811446"/>
                  <a:pt x="736602" y="3782168"/>
                </a:cubicBezTo>
                <a:cubicBezTo>
                  <a:pt x="765880" y="3752889"/>
                  <a:pt x="804254" y="3738250"/>
                  <a:pt x="842627" y="3738250"/>
                </a:cubicBezTo>
                <a:lnTo>
                  <a:pt x="875371" y="3744622"/>
                </a:lnTo>
                <a:lnTo>
                  <a:pt x="808544" y="3671506"/>
                </a:lnTo>
                <a:cubicBezTo>
                  <a:pt x="768327" y="3623617"/>
                  <a:pt x="730278" y="3573845"/>
                  <a:pt x="694549" y="3522342"/>
                </a:cubicBezTo>
                <a:close/>
                <a:moveTo>
                  <a:pt x="4239428" y="3369929"/>
                </a:moveTo>
                <a:cubicBezTo>
                  <a:pt x="4211277" y="3366436"/>
                  <a:pt x="4182467" y="3379673"/>
                  <a:pt x="4167391" y="3405785"/>
                </a:cubicBezTo>
                <a:cubicBezTo>
                  <a:pt x="4147291" y="3440600"/>
                  <a:pt x="4159219" y="3485119"/>
                  <a:pt x="4194034" y="3505219"/>
                </a:cubicBezTo>
                <a:cubicBezTo>
                  <a:pt x="4228850" y="3525320"/>
                  <a:pt x="4273368" y="3513391"/>
                  <a:pt x="4293469" y="3478576"/>
                </a:cubicBezTo>
                <a:cubicBezTo>
                  <a:pt x="4313569" y="3443761"/>
                  <a:pt x="4301641" y="3399242"/>
                  <a:pt x="4266826" y="3379141"/>
                </a:cubicBezTo>
                <a:cubicBezTo>
                  <a:pt x="4258122" y="3374116"/>
                  <a:pt x="4248812" y="3371093"/>
                  <a:pt x="4239428" y="3369929"/>
                </a:cubicBezTo>
                <a:close/>
                <a:moveTo>
                  <a:pt x="491392" y="3369929"/>
                </a:moveTo>
                <a:cubicBezTo>
                  <a:pt x="482009" y="3371093"/>
                  <a:pt x="472699" y="3374116"/>
                  <a:pt x="463995" y="3379141"/>
                </a:cubicBezTo>
                <a:cubicBezTo>
                  <a:pt x="429180" y="3399242"/>
                  <a:pt x="417251" y="3443761"/>
                  <a:pt x="437351" y="3478576"/>
                </a:cubicBezTo>
                <a:cubicBezTo>
                  <a:pt x="457452" y="3513391"/>
                  <a:pt x="501971" y="3525320"/>
                  <a:pt x="536786" y="3505219"/>
                </a:cubicBezTo>
                <a:cubicBezTo>
                  <a:pt x="571601" y="3485119"/>
                  <a:pt x="583530" y="3440600"/>
                  <a:pt x="563429" y="3405785"/>
                </a:cubicBezTo>
                <a:cubicBezTo>
                  <a:pt x="548354" y="3379673"/>
                  <a:pt x="519543" y="3366436"/>
                  <a:pt x="491392" y="3369929"/>
                </a:cubicBezTo>
                <a:close/>
                <a:moveTo>
                  <a:pt x="3632568" y="3051123"/>
                </a:moveTo>
                <a:lnTo>
                  <a:pt x="3051123" y="3632568"/>
                </a:lnTo>
                <a:lnTo>
                  <a:pt x="3632568" y="3632568"/>
                </a:lnTo>
                <a:close/>
                <a:moveTo>
                  <a:pt x="1098252" y="3051123"/>
                </a:moveTo>
                <a:lnTo>
                  <a:pt x="1098252" y="3632568"/>
                </a:lnTo>
                <a:lnTo>
                  <a:pt x="1679698" y="3632568"/>
                </a:lnTo>
                <a:close/>
                <a:moveTo>
                  <a:pt x="4305520" y="2968130"/>
                </a:moveTo>
                <a:lnTo>
                  <a:pt x="4251338" y="3123697"/>
                </a:lnTo>
                <a:cubicBezTo>
                  <a:pt x="4227616" y="3182639"/>
                  <a:pt x="4201212" y="3240212"/>
                  <a:pt x="4172276" y="3296266"/>
                </a:cubicBezTo>
                <a:lnTo>
                  <a:pt x="4164082" y="3310786"/>
                </a:lnTo>
                <a:lnTo>
                  <a:pt x="4191622" y="3297346"/>
                </a:lnTo>
                <a:cubicBezTo>
                  <a:pt x="4228688" y="3287415"/>
                  <a:pt x="4269544" y="3291623"/>
                  <a:pt x="4305402" y="3312326"/>
                </a:cubicBezTo>
                <a:cubicBezTo>
                  <a:pt x="4341260" y="3333028"/>
                  <a:pt x="4365332" y="3366306"/>
                  <a:pt x="4375264" y="3403372"/>
                </a:cubicBezTo>
                <a:lnTo>
                  <a:pt x="4375813" y="3411249"/>
                </a:lnTo>
                <a:lnTo>
                  <a:pt x="4380240" y="3403405"/>
                </a:lnTo>
                <a:cubicBezTo>
                  <a:pt x="4412506" y="3340899"/>
                  <a:pt x="4441950" y="3276699"/>
                  <a:pt x="4468401" y="3210974"/>
                </a:cubicBezTo>
                <a:lnTo>
                  <a:pt x="4524853" y="3048892"/>
                </a:lnTo>
                <a:lnTo>
                  <a:pt x="4520541" y="3052642"/>
                </a:lnTo>
                <a:cubicBezTo>
                  <a:pt x="4487309" y="3071828"/>
                  <a:pt x="4446757" y="3078337"/>
                  <a:pt x="4406762" y="3067621"/>
                </a:cubicBezTo>
                <a:cubicBezTo>
                  <a:pt x="4366767" y="3056904"/>
                  <a:pt x="4334903" y="3030991"/>
                  <a:pt x="4315716" y="2997759"/>
                </a:cubicBezTo>
                <a:close/>
                <a:moveTo>
                  <a:pt x="425413" y="2967802"/>
                </a:moveTo>
                <a:lnTo>
                  <a:pt x="415105" y="2997759"/>
                </a:lnTo>
                <a:cubicBezTo>
                  <a:pt x="395918" y="3030991"/>
                  <a:pt x="364053" y="3056904"/>
                  <a:pt x="324058" y="3067621"/>
                </a:cubicBezTo>
                <a:cubicBezTo>
                  <a:pt x="284064" y="3078337"/>
                  <a:pt x="243512" y="3071828"/>
                  <a:pt x="210279" y="3052642"/>
                </a:cubicBezTo>
                <a:lnTo>
                  <a:pt x="205477" y="3048465"/>
                </a:lnTo>
                <a:lnTo>
                  <a:pt x="218074" y="3091056"/>
                </a:lnTo>
                <a:cubicBezTo>
                  <a:pt x="240874" y="3158552"/>
                  <a:pt x="266768" y="3224623"/>
                  <a:pt x="295586" y="3289101"/>
                </a:cubicBezTo>
                <a:lnTo>
                  <a:pt x="355272" y="3407449"/>
                </a:lnTo>
                <a:lnTo>
                  <a:pt x="355557" y="3403372"/>
                </a:lnTo>
                <a:cubicBezTo>
                  <a:pt x="365488" y="3366306"/>
                  <a:pt x="389561" y="3333028"/>
                  <a:pt x="425419" y="3312326"/>
                </a:cubicBezTo>
                <a:cubicBezTo>
                  <a:pt x="461277" y="3291623"/>
                  <a:pt x="502132" y="3287415"/>
                  <a:pt x="539198" y="3297346"/>
                </a:cubicBezTo>
                <a:lnTo>
                  <a:pt x="568739" y="3311761"/>
                </a:lnTo>
                <a:lnTo>
                  <a:pt x="509227" y="3193760"/>
                </a:lnTo>
                <a:cubicBezTo>
                  <a:pt x="483384" y="3135938"/>
                  <a:pt x="460163" y="3076686"/>
                  <a:pt x="439716" y="3016157"/>
                </a:cubicBezTo>
                <a:close/>
                <a:moveTo>
                  <a:pt x="4435561" y="2850669"/>
                </a:moveTo>
                <a:cubicBezTo>
                  <a:pt x="4407466" y="2854581"/>
                  <a:pt x="4383063" y="2874824"/>
                  <a:pt x="4375259" y="2903947"/>
                </a:cubicBezTo>
                <a:cubicBezTo>
                  <a:pt x="4364855" y="2942779"/>
                  <a:pt x="4387899" y="2982693"/>
                  <a:pt x="4426730" y="2993098"/>
                </a:cubicBezTo>
                <a:cubicBezTo>
                  <a:pt x="4465561" y="3003503"/>
                  <a:pt x="4505476" y="2980458"/>
                  <a:pt x="4515881" y="2941627"/>
                </a:cubicBezTo>
                <a:cubicBezTo>
                  <a:pt x="4526285" y="2902796"/>
                  <a:pt x="4503241" y="2862881"/>
                  <a:pt x="4464410" y="2852476"/>
                </a:cubicBezTo>
                <a:cubicBezTo>
                  <a:pt x="4454702" y="2849875"/>
                  <a:pt x="4444927" y="2849365"/>
                  <a:pt x="4435561" y="2850669"/>
                </a:cubicBezTo>
                <a:close/>
                <a:moveTo>
                  <a:pt x="295259" y="2850669"/>
                </a:moveTo>
                <a:cubicBezTo>
                  <a:pt x="285894" y="2849365"/>
                  <a:pt x="276119" y="2849875"/>
                  <a:pt x="266411" y="2852476"/>
                </a:cubicBezTo>
                <a:cubicBezTo>
                  <a:pt x="227579" y="2862881"/>
                  <a:pt x="204535" y="2902796"/>
                  <a:pt x="214940" y="2941627"/>
                </a:cubicBezTo>
                <a:cubicBezTo>
                  <a:pt x="225344" y="2980458"/>
                  <a:pt x="265259" y="3003503"/>
                  <a:pt x="304090" y="2993098"/>
                </a:cubicBezTo>
                <a:cubicBezTo>
                  <a:pt x="342921" y="2982693"/>
                  <a:pt x="365966" y="2942779"/>
                  <a:pt x="355561" y="2903947"/>
                </a:cubicBezTo>
                <a:cubicBezTo>
                  <a:pt x="347757" y="2874824"/>
                  <a:pt x="323355" y="2854581"/>
                  <a:pt x="295259" y="2850669"/>
                </a:cubicBezTo>
                <a:close/>
                <a:moveTo>
                  <a:pt x="4393853" y="2443150"/>
                </a:moveTo>
                <a:lnTo>
                  <a:pt x="4388304" y="2560362"/>
                </a:lnTo>
                <a:cubicBezTo>
                  <a:pt x="4382042" y="2626152"/>
                  <a:pt x="4372643" y="2691028"/>
                  <a:pt x="4360259" y="2754838"/>
                </a:cubicBezTo>
                <a:lnTo>
                  <a:pt x="4345649" y="2814630"/>
                </a:lnTo>
                <a:lnTo>
                  <a:pt x="4370598" y="2792933"/>
                </a:lnTo>
                <a:cubicBezTo>
                  <a:pt x="4403831" y="2773746"/>
                  <a:pt x="4444384" y="2767237"/>
                  <a:pt x="4484378" y="2777953"/>
                </a:cubicBezTo>
                <a:cubicBezTo>
                  <a:pt x="4524373" y="2788670"/>
                  <a:pt x="4556237" y="2814583"/>
                  <a:pt x="4575424" y="2847816"/>
                </a:cubicBezTo>
                <a:lnTo>
                  <a:pt x="4576984" y="2852349"/>
                </a:lnTo>
                <a:lnTo>
                  <a:pt x="4589859" y="2799660"/>
                </a:lnTo>
                <a:cubicBezTo>
                  <a:pt x="4603669" y="2728506"/>
                  <a:pt x="4614149" y="2656163"/>
                  <a:pt x="4621132" y="2582801"/>
                </a:cubicBezTo>
                <a:lnTo>
                  <a:pt x="4626513" y="2469156"/>
                </a:lnTo>
                <a:lnTo>
                  <a:pt x="4624976" y="2471436"/>
                </a:lnTo>
                <a:cubicBezTo>
                  <a:pt x="4597841" y="2498570"/>
                  <a:pt x="4560355" y="2515353"/>
                  <a:pt x="4518950" y="2515353"/>
                </a:cubicBezTo>
                <a:cubicBezTo>
                  <a:pt x="4477544" y="2515353"/>
                  <a:pt x="4440059" y="2498570"/>
                  <a:pt x="4412924" y="2471436"/>
                </a:cubicBezTo>
                <a:close/>
                <a:moveTo>
                  <a:pt x="336967" y="2443150"/>
                </a:moveTo>
                <a:lnTo>
                  <a:pt x="317896" y="2471436"/>
                </a:lnTo>
                <a:cubicBezTo>
                  <a:pt x="290762" y="2498570"/>
                  <a:pt x="253276" y="2515353"/>
                  <a:pt x="211870" y="2515353"/>
                </a:cubicBezTo>
                <a:cubicBezTo>
                  <a:pt x="170465" y="2515353"/>
                  <a:pt x="132979" y="2498570"/>
                  <a:pt x="105845" y="2471436"/>
                </a:cubicBezTo>
                <a:lnTo>
                  <a:pt x="104307" y="2469156"/>
                </a:lnTo>
                <a:lnTo>
                  <a:pt x="109688" y="2582801"/>
                </a:lnTo>
                <a:cubicBezTo>
                  <a:pt x="115275" y="2641491"/>
                  <a:pt x="123099" y="2699528"/>
                  <a:pt x="133076" y="2756826"/>
                </a:cubicBezTo>
                <a:lnTo>
                  <a:pt x="153643" y="2852910"/>
                </a:lnTo>
                <a:lnTo>
                  <a:pt x="155396" y="2847816"/>
                </a:lnTo>
                <a:cubicBezTo>
                  <a:pt x="174583" y="2814583"/>
                  <a:pt x="206448" y="2788670"/>
                  <a:pt x="246442" y="2777953"/>
                </a:cubicBezTo>
                <a:cubicBezTo>
                  <a:pt x="286437" y="2767237"/>
                  <a:pt x="326989" y="2773746"/>
                  <a:pt x="360222" y="2792933"/>
                </a:cubicBezTo>
                <a:lnTo>
                  <a:pt x="384361" y="2813925"/>
                </a:lnTo>
                <a:lnTo>
                  <a:pt x="363491" y="2716425"/>
                </a:lnTo>
                <a:cubicBezTo>
                  <a:pt x="354544" y="2665041"/>
                  <a:pt x="347526" y="2612994"/>
                  <a:pt x="342517" y="2560362"/>
                </a:cubicBezTo>
                <a:close/>
                <a:moveTo>
                  <a:pt x="4296794" y="2386897"/>
                </a:moveTo>
                <a:lnTo>
                  <a:pt x="3746298" y="2937393"/>
                </a:lnTo>
                <a:lnTo>
                  <a:pt x="3746298" y="3715999"/>
                </a:lnTo>
                <a:lnTo>
                  <a:pt x="3856597" y="3594640"/>
                </a:lnTo>
                <a:cubicBezTo>
                  <a:pt x="4092892" y="3308316"/>
                  <a:pt x="4248317" y="2952778"/>
                  <a:pt x="4287902" y="2562994"/>
                </a:cubicBezTo>
                <a:close/>
                <a:moveTo>
                  <a:pt x="434026" y="2386897"/>
                </a:moveTo>
                <a:lnTo>
                  <a:pt x="442918" y="2562994"/>
                </a:lnTo>
                <a:cubicBezTo>
                  <a:pt x="482503" y="2952778"/>
                  <a:pt x="637928" y="3308316"/>
                  <a:pt x="874223" y="3594640"/>
                </a:cubicBezTo>
                <a:lnTo>
                  <a:pt x="984522" y="3715999"/>
                </a:lnTo>
                <a:lnTo>
                  <a:pt x="984522" y="2937393"/>
                </a:lnTo>
                <a:close/>
                <a:moveTo>
                  <a:pt x="4518950" y="2292619"/>
                </a:moveTo>
                <a:cubicBezTo>
                  <a:pt x="4478749" y="2292619"/>
                  <a:pt x="4446159" y="2325209"/>
                  <a:pt x="4446159" y="2365410"/>
                </a:cubicBezTo>
                <a:cubicBezTo>
                  <a:pt x="4446159" y="2405611"/>
                  <a:pt x="4478749" y="2438201"/>
                  <a:pt x="4518950" y="2438201"/>
                </a:cubicBezTo>
                <a:cubicBezTo>
                  <a:pt x="4559151" y="2438201"/>
                  <a:pt x="4591741" y="2405611"/>
                  <a:pt x="4591741" y="2365410"/>
                </a:cubicBezTo>
                <a:cubicBezTo>
                  <a:pt x="4591741" y="2325209"/>
                  <a:pt x="4559151" y="2292619"/>
                  <a:pt x="4518950" y="2292619"/>
                </a:cubicBezTo>
                <a:close/>
                <a:moveTo>
                  <a:pt x="211870" y="2292619"/>
                </a:moveTo>
                <a:cubicBezTo>
                  <a:pt x="171669" y="2292619"/>
                  <a:pt x="139079" y="2325209"/>
                  <a:pt x="139079" y="2365410"/>
                </a:cubicBezTo>
                <a:cubicBezTo>
                  <a:pt x="139079" y="2405611"/>
                  <a:pt x="171669" y="2438201"/>
                  <a:pt x="211870" y="2438201"/>
                </a:cubicBezTo>
                <a:cubicBezTo>
                  <a:pt x="252071" y="2438201"/>
                  <a:pt x="284661" y="2405611"/>
                  <a:pt x="284661" y="2365410"/>
                </a:cubicBezTo>
                <a:cubicBezTo>
                  <a:pt x="284661" y="2325209"/>
                  <a:pt x="252071" y="2292619"/>
                  <a:pt x="211870" y="2292619"/>
                </a:cubicBezTo>
                <a:close/>
                <a:moveTo>
                  <a:pt x="3746298" y="1954266"/>
                </a:moveTo>
                <a:lnTo>
                  <a:pt x="3746298" y="2776554"/>
                </a:lnTo>
                <a:lnTo>
                  <a:pt x="4157442" y="2365410"/>
                </a:lnTo>
                <a:close/>
                <a:moveTo>
                  <a:pt x="984522" y="1954266"/>
                </a:moveTo>
                <a:lnTo>
                  <a:pt x="573378" y="2365410"/>
                </a:lnTo>
                <a:lnTo>
                  <a:pt x="984522" y="2776554"/>
                </a:lnTo>
                <a:close/>
                <a:moveTo>
                  <a:pt x="153753" y="1878229"/>
                </a:moveTo>
                <a:lnTo>
                  <a:pt x="140108" y="1935581"/>
                </a:lnTo>
                <a:cubicBezTo>
                  <a:pt x="127608" y="2000681"/>
                  <a:pt x="117894" y="2066771"/>
                  <a:pt x="111094" y="2133723"/>
                </a:cubicBezTo>
                <a:lnTo>
                  <a:pt x="104660" y="2261141"/>
                </a:lnTo>
                <a:lnTo>
                  <a:pt x="105845" y="2259385"/>
                </a:lnTo>
                <a:cubicBezTo>
                  <a:pt x="132979" y="2232250"/>
                  <a:pt x="170465" y="2215467"/>
                  <a:pt x="211870" y="2215467"/>
                </a:cubicBezTo>
                <a:cubicBezTo>
                  <a:pt x="253276" y="2215467"/>
                  <a:pt x="290762" y="2232250"/>
                  <a:pt x="317896" y="2259385"/>
                </a:cubicBezTo>
                <a:lnTo>
                  <a:pt x="337195" y="2288009"/>
                </a:lnTo>
                <a:lnTo>
                  <a:pt x="343778" y="2157637"/>
                </a:lnTo>
                <a:cubicBezTo>
                  <a:pt x="349469" y="2101599"/>
                  <a:pt x="357437" y="2046233"/>
                  <a:pt x="367588" y="1991634"/>
                </a:cubicBezTo>
                <a:lnTo>
                  <a:pt x="384758" y="1916550"/>
                </a:lnTo>
                <a:lnTo>
                  <a:pt x="360222" y="1937888"/>
                </a:lnTo>
                <a:cubicBezTo>
                  <a:pt x="326989" y="1957074"/>
                  <a:pt x="286437" y="1963584"/>
                  <a:pt x="246442" y="1952867"/>
                </a:cubicBezTo>
                <a:cubicBezTo>
                  <a:pt x="206448" y="1942150"/>
                  <a:pt x="174583" y="1916237"/>
                  <a:pt x="155396" y="1883005"/>
                </a:cubicBezTo>
                <a:close/>
                <a:moveTo>
                  <a:pt x="4577386" y="1877303"/>
                </a:moveTo>
                <a:lnTo>
                  <a:pt x="4575424" y="1883005"/>
                </a:lnTo>
                <a:cubicBezTo>
                  <a:pt x="4556237" y="1916237"/>
                  <a:pt x="4524373" y="1942150"/>
                  <a:pt x="4484378" y="1952867"/>
                </a:cubicBezTo>
                <a:cubicBezTo>
                  <a:pt x="4444384" y="1963584"/>
                  <a:pt x="4403831" y="1957074"/>
                  <a:pt x="4370598" y="1937888"/>
                </a:cubicBezTo>
                <a:lnTo>
                  <a:pt x="4346063" y="1916550"/>
                </a:lnTo>
                <a:lnTo>
                  <a:pt x="4363232" y="1991634"/>
                </a:lnTo>
                <a:cubicBezTo>
                  <a:pt x="4373383" y="2046233"/>
                  <a:pt x="4381351" y="2101599"/>
                  <a:pt x="4387042" y="2157637"/>
                </a:cubicBezTo>
                <a:lnTo>
                  <a:pt x="4393626" y="2288008"/>
                </a:lnTo>
                <a:lnTo>
                  <a:pt x="4412924" y="2259385"/>
                </a:lnTo>
                <a:cubicBezTo>
                  <a:pt x="4440059" y="2232250"/>
                  <a:pt x="4477544" y="2215467"/>
                  <a:pt x="4518950" y="2215467"/>
                </a:cubicBezTo>
                <a:cubicBezTo>
                  <a:pt x="4560355" y="2215467"/>
                  <a:pt x="4597841" y="2232250"/>
                  <a:pt x="4624976" y="2259385"/>
                </a:cubicBezTo>
                <a:lnTo>
                  <a:pt x="4626160" y="2261141"/>
                </a:lnTo>
                <a:lnTo>
                  <a:pt x="4619726" y="2133723"/>
                </a:lnTo>
                <a:cubicBezTo>
                  <a:pt x="4614287" y="2080162"/>
                  <a:pt x="4606982" y="2027151"/>
                  <a:pt x="4597877" y="1974758"/>
                </a:cubicBezTo>
                <a:close/>
                <a:moveTo>
                  <a:pt x="2365410" y="1831803"/>
                </a:moveTo>
                <a:cubicBezTo>
                  <a:pt x="2070707" y="1831803"/>
                  <a:pt x="1831803" y="2070707"/>
                  <a:pt x="1831803" y="2365410"/>
                </a:cubicBezTo>
                <a:cubicBezTo>
                  <a:pt x="1831803" y="2660113"/>
                  <a:pt x="2070707" y="2899017"/>
                  <a:pt x="2365410" y="2899017"/>
                </a:cubicBezTo>
                <a:cubicBezTo>
                  <a:pt x="2660113" y="2899017"/>
                  <a:pt x="2899017" y="2660113"/>
                  <a:pt x="2899017" y="2365410"/>
                </a:cubicBezTo>
                <a:cubicBezTo>
                  <a:pt x="2899017" y="2070707"/>
                  <a:pt x="2660113" y="1831803"/>
                  <a:pt x="2365410" y="1831803"/>
                </a:cubicBezTo>
                <a:close/>
                <a:moveTo>
                  <a:pt x="2365410" y="1761345"/>
                </a:moveTo>
                <a:cubicBezTo>
                  <a:pt x="2699026" y="1761345"/>
                  <a:pt x="2969475" y="2031794"/>
                  <a:pt x="2969475" y="2365410"/>
                </a:cubicBezTo>
                <a:cubicBezTo>
                  <a:pt x="2969475" y="2699026"/>
                  <a:pt x="2699026" y="2969475"/>
                  <a:pt x="2365410" y="2969475"/>
                </a:cubicBezTo>
                <a:cubicBezTo>
                  <a:pt x="2031794" y="2969475"/>
                  <a:pt x="1761345" y="2699026"/>
                  <a:pt x="1761345" y="2365410"/>
                </a:cubicBezTo>
                <a:cubicBezTo>
                  <a:pt x="1761345" y="2031794"/>
                  <a:pt x="2031794" y="1761345"/>
                  <a:pt x="2365410" y="1761345"/>
                </a:cubicBezTo>
                <a:close/>
                <a:moveTo>
                  <a:pt x="4455578" y="1735915"/>
                </a:moveTo>
                <a:cubicBezTo>
                  <a:pt x="4446213" y="1734611"/>
                  <a:pt x="4436438" y="1735121"/>
                  <a:pt x="4426730" y="1737722"/>
                </a:cubicBezTo>
                <a:cubicBezTo>
                  <a:pt x="4387899" y="1748127"/>
                  <a:pt x="4364855" y="1788042"/>
                  <a:pt x="4375259" y="1826873"/>
                </a:cubicBezTo>
                <a:cubicBezTo>
                  <a:pt x="4385664" y="1865704"/>
                  <a:pt x="4425579" y="1888749"/>
                  <a:pt x="4464410" y="1878344"/>
                </a:cubicBezTo>
                <a:cubicBezTo>
                  <a:pt x="4503241" y="1867939"/>
                  <a:pt x="4526285" y="1828025"/>
                  <a:pt x="4515881" y="1789193"/>
                </a:cubicBezTo>
                <a:cubicBezTo>
                  <a:pt x="4508077" y="1760070"/>
                  <a:pt x="4483674" y="1739827"/>
                  <a:pt x="4455578" y="1735915"/>
                </a:cubicBezTo>
                <a:close/>
                <a:moveTo>
                  <a:pt x="275241" y="1735915"/>
                </a:moveTo>
                <a:cubicBezTo>
                  <a:pt x="247146" y="1739827"/>
                  <a:pt x="222743" y="1760070"/>
                  <a:pt x="214940" y="1789193"/>
                </a:cubicBezTo>
                <a:cubicBezTo>
                  <a:pt x="204535" y="1828025"/>
                  <a:pt x="227579" y="1867939"/>
                  <a:pt x="266411" y="1878344"/>
                </a:cubicBezTo>
                <a:cubicBezTo>
                  <a:pt x="305242" y="1888749"/>
                  <a:pt x="345156" y="1865704"/>
                  <a:pt x="355561" y="1826873"/>
                </a:cubicBezTo>
                <a:cubicBezTo>
                  <a:pt x="365966" y="1788042"/>
                  <a:pt x="342921" y="1748127"/>
                  <a:pt x="304090" y="1737722"/>
                </a:cubicBezTo>
                <a:cubicBezTo>
                  <a:pt x="294382" y="1735121"/>
                  <a:pt x="284607" y="1734611"/>
                  <a:pt x="275241" y="1735915"/>
                </a:cubicBezTo>
                <a:close/>
                <a:moveTo>
                  <a:pt x="2365410" y="1465434"/>
                </a:moveTo>
                <a:cubicBezTo>
                  <a:pt x="1868367" y="1465434"/>
                  <a:pt x="1465434" y="1868367"/>
                  <a:pt x="1465434" y="2365410"/>
                </a:cubicBezTo>
                <a:cubicBezTo>
                  <a:pt x="1465434" y="2862453"/>
                  <a:pt x="1868367" y="3265386"/>
                  <a:pt x="2365410" y="3265386"/>
                </a:cubicBezTo>
                <a:cubicBezTo>
                  <a:pt x="2862453" y="3265386"/>
                  <a:pt x="3265386" y="2862453"/>
                  <a:pt x="3265386" y="2365410"/>
                </a:cubicBezTo>
                <a:cubicBezTo>
                  <a:pt x="3265386" y="1868367"/>
                  <a:pt x="2862453" y="1465434"/>
                  <a:pt x="2365410" y="1465434"/>
                </a:cubicBezTo>
                <a:close/>
                <a:moveTo>
                  <a:pt x="2365410" y="1346600"/>
                </a:moveTo>
                <a:cubicBezTo>
                  <a:pt x="2928083" y="1346600"/>
                  <a:pt x="3384220" y="1802737"/>
                  <a:pt x="3384220" y="2365410"/>
                </a:cubicBezTo>
                <a:cubicBezTo>
                  <a:pt x="3384220" y="2928083"/>
                  <a:pt x="2928083" y="3384220"/>
                  <a:pt x="2365410" y="3384220"/>
                </a:cubicBezTo>
                <a:cubicBezTo>
                  <a:pt x="1802737" y="3384220"/>
                  <a:pt x="1346600" y="2928083"/>
                  <a:pt x="1346600" y="2365410"/>
                </a:cubicBezTo>
                <a:cubicBezTo>
                  <a:pt x="1346600" y="1802737"/>
                  <a:pt x="1802737" y="1346600"/>
                  <a:pt x="2365410" y="1346600"/>
                </a:cubicBezTo>
                <a:close/>
                <a:moveTo>
                  <a:pt x="355137" y="1321428"/>
                </a:moveTo>
                <a:lnTo>
                  <a:pt x="324343" y="1379905"/>
                </a:lnTo>
                <a:cubicBezTo>
                  <a:pt x="296288" y="1437901"/>
                  <a:pt x="270633" y="1497276"/>
                  <a:pt x="247505" y="1557898"/>
                </a:cubicBezTo>
                <a:lnTo>
                  <a:pt x="206390" y="1681561"/>
                </a:lnTo>
                <a:lnTo>
                  <a:pt x="210279" y="1678179"/>
                </a:lnTo>
                <a:cubicBezTo>
                  <a:pt x="243512" y="1658992"/>
                  <a:pt x="284064" y="1652483"/>
                  <a:pt x="324058" y="1663199"/>
                </a:cubicBezTo>
                <a:cubicBezTo>
                  <a:pt x="364053" y="1673916"/>
                  <a:pt x="395918" y="1699829"/>
                  <a:pt x="415105" y="1733062"/>
                </a:cubicBezTo>
                <a:lnTo>
                  <a:pt x="425597" y="1763554"/>
                </a:lnTo>
                <a:lnTo>
                  <a:pt x="453938" y="1673999"/>
                </a:lnTo>
                <a:cubicBezTo>
                  <a:pt x="472445" y="1622845"/>
                  <a:pt x="492947" y="1572646"/>
                  <a:pt x="515350" y="1523495"/>
                </a:cubicBezTo>
                <a:lnTo>
                  <a:pt x="567871" y="1419482"/>
                </a:lnTo>
                <a:lnTo>
                  <a:pt x="539198" y="1433474"/>
                </a:lnTo>
                <a:cubicBezTo>
                  <a:pt x="502132" y="1443406"/>
                  <a:pt x="461277" y="1439197"/>
                  <a:pt x="425419" y="1418495"/>
                </a:cubicBezTo>
                <a:cubicBezTo>
                  <a:pt x="389561" y="1397792"/>
                  <a:pt x="365488" y="1364515"/>
                  <a:pt x="355557" y="1327448"/>
                </a:cubicBezTo>
                <a:close/>
                <a:moveTo>
                  <a:pt x="4375803" y="1319717"/>
                </a:moveTo>
                <a:lnTo>
                  <a:pt x="4375264" y="1327448"/>
                </a:lnTo>
                <a:cubicBezTo>
                  <a:pt x="4365332" y="1364515"/>
                  <a:pt x="4341260" y="1397792"/>
                  <a:pt x="4305402" y="1418495"/>
                </a:cubicBezTo>
                <a:cubicBezTo>
                  <a:pt x="4269544" y="1439197"/>
                  <a:pt x="4228688" y="1443406"/>
                  <a:pt x="4191622" y="1433474"/>
                </a:cubicBezTo>
                <a:lnTo>
                  <a:pt x="4161309" y="1418682"/>
                </a:lnTo>
                <a:lnTo>
                  <a:pt x="4198314" y="1486831"/>
                </a:lnTo>
                <a:cubicBezTo>
                  <a:pt x="4227498" y="1547606"/>
                  <a:pt x="4253749" y="1610056"/>
                  <a:pt x="4276883" y="1673999"/>
                </a:cubicBezTo>
                <a:lnTo>
                  <a:pt x="4305223" y="1763554"/>
                </a:lnTo>
                <a:lnTo>
                  <a:pt x="4315716" y="1733062"/>
                </a:lnTo>
                <a:cubicBezTo>
                  <a:pt x="4334903" y="1699829"/>
                  <a:pt x="4366767" y="1673916"/>
                  <a:pt x="4406762" y="1663199"/>
                </a:cubicBezTo>
                <a:cubicBezTo>
                  <a:pt x="4446757" y="1652483"/>
                  <a:pt x="4487309" y="1658992"/>
                  <a:pt x="4520541" y="1678179"/>
                </a:cubicBezTo>
                <a:lnTo>
                  <a:pt x="4526452" y="1683319"/>
                </a:lnTo>
                <a:lnTo>
                  <a:pt x="4522186" y="1668338"/>
                </a:lnTo>
                <a:cubicBezTo>
                  <a:pt x="4502139" y="1606264"/>
                  <a:pt x="4479486" y="1545362"/>
                  <a:pt x="4454356" y="1485758"/>
                </a:cubicBezTo>
                <a:close/>
                <a:moveTo>
                  <a:pt x="4221432" y="1216389"/>
                </a:moveTo>
                <a:cubicBezTo>
                  <a:pt x="4212048" y="1217553"/>
                  <a:pt x="4202738" y="1220576"/>
                  <a:pt x="4194034" y="1225601"/>
                </a:cubicBezTo>
                <a:cubicBezTo>
                  <a:pt x="4159219" y="1245702"/>
                  <a:pt x="4147291" y="1290221"/>
                  <a:pt x="4167391" y="1325036"/>
                </a:cubicBezTo>
                <a:cubicBezTo>
                  <a:pt x="4187492" y="1359851"/>
                  <a:pt x="4232010" y="1371779"/>
                  <a:pt x="4266826" y="1351679"/>
                </a:cubicBezTo>
                <a:cubicBezTo>
                  <a:pt x="4301641" y="1331578"/>
                  <a:pt x="4313569" y="1287060"/>
                  <a:pt x="4293469" y="1252245"/>
                </a:cubicBezTo>
                <a:cubicBezTo>
                  <a:pt x="4278393" y="1226133"/>
                  <a:pt x="4249583" y="1212896"/>
                  <a:pt x="4221432" y="1216389"/>
                </a:cubicBezTo>
                <a:close/>
                <a:moveTo>
                  <a:pt x="509388" y="1216389"/>
                </a:moveTo>
                <a:cubicBezTo>
                  <a:pt x="481237" y="1212896"/>
                  <a:pt x="452427" y="1226133"/>
                  <a:pt x="437351" y="1252245"/>
                </a:cubicBezTo>
                <a:cubicBezTo>
                  <a:pt x="417251" y="1287060"/>
                  <a:pt x="429180" y="1331578"/>
                  <a:pt x="463995" y="1351679"/>
                </a:cubicBezTo>
                <a:cubicBezTo>
                  <a:pt x="498810" y="1371779"/>
                  <a:pt x="543329" y="1359851"/>
                  <a:pt x="563429" y="1325036"/>
                </a:cubicBezTo>
                <a:cubicBezTo>
                  <a:pt x="583530" y="1290221"/>
                  <a:pt x="571601" y="1245702"/>
                  <a:pt x="536786" y="1225601"/>
                </a:cubicBezTo>
                <a:cubicBezTo>
                  <a:pt x="528082" y="1220576"/>
                  <a:pt x="518772" y="1217553"/>
                  <a:pt x="509388" y="1216389"/>
                </a:cubicBezTo>
                <a:close/>
                <a:moveTo>
                  <a:pt x="3051123" y="1098252"/>
                </a:moveTo>
                <a:lnTo>
                  <a:pt x="3632568" y="1679697"/>
                </a:lnTo>
                <a:lnTo>
                  <a:pt x="3632568" y="1098252"/>
                </a:lnTo>
                <a:close/>
                <a:moveTo>
                  <a:pt x="1840536" y="1098252"/>
                </a:moveTo>
                <a:lnTo>
                  <a:pt x="1098252" y="1840536"/>
                </a:lnTo>
                <a:lnTo>
                  <a:pt x="1098252" y="2890284"/>
                </a:lnTo>
                <a:lnTo>
                  <a:pt x="1840536" y="3632568"/>
                </a:lnTo>
                <a:lnTo>
                  <a:pt x="2890284" y="3632568"/>
                </a:lnTo>
                <a:lnTo>
                  <a:pt x="3632568" y="2890284"/>
                </a:lnTo>
                <a:lnTo>
                  <a:pt x="3632568" y="1840536"/>
                </a:lnTo>
                <a:lnTo>
                  <a:pt x="2890284" y="1098252"/>
                </a:lnTo>
                <a:close/>
                <a:moveTo>
                  <a:pt x="1098252" y="1098252"/>
                </a:moveTo>
                <a:lnTo>
                  <a:pt x="1098252" y="1679698"/>
                </a:lnTo>
                <a:lnTo>
                  <a:pt x="1679698" y="1098252"/>
                </a:lnTo>
                <a:close/>
                <a:moveTo>
                  <a:pt x="3746298" y="1014821"/>
                </a:moveTo>
                <a:lnTo>
                  <a:pt x="3746298" y="1793427"/>
                </a:lnTo>
                <a:lnTo>
                  <a:pt x="4296794" y="2343923"/>
                </a:lnTo>
                <a:lnTo>
                  <a:pt x="4287902" y="2167826"/>
                </a:lnTo>
                <a:cubicBezTo>
                  <a:pt x="4248317" y="1778043"/>
                  <a:pt x="4092892" y="1422504"/>
                  <a:pt x="3856597" y="1136181"/>
                </a:cubicBezTo>
                <a:close/>
                <a:moveTo>
                  <a:pt x="984522" y="1014821"/>
                </a:moveTo>
                <a:lnTo>
                  <a:pt x="874223" y="1136181"/>
                </a:lnTo>
                <a:cubicBezTo>
                  <a:pt x="637928" y="1422504"/>
                  <a:pt x="482503" y="1778043"/>
                  <a:pt x="442918" y="2167826"/>
                </a:cubicBezTo>
                <a:lnTo>
                  <a:pt x="434026" y="2343924"/>
                </a:lnTo>
                <a:lnTo>
                  <a:pt x="984522" y="1793428"/>
                </a:lnTo>
                <a:close/>
                <a:moveTo>
                  <a:pt x="4036756" y="835537"/>
                </a:moveTo>
                <a:lnTo>
                  <a:pt x="4038136" y="842627"/>
                </a:lnTo>
                <a:cubicBezTo>
                  <a:pt x="4038136" y="881001"/>
                  <a:pt x="4023497" y="919375"/>
                  <a:pt x="3994219" y="948653"/>
                </a:cubicBezTo>
                <a:cubicBezTo>
                  <a:pt x="3964940" y="977931"/>
                  <a:pt x="3926567" y="992570"/>
                  <a:pt x="3888193" y="992570"/>
                </a:cubicBezTo>
                <a:lnTo>
                  <a:pt x="3858018" y="986698"/>
                </a:lnTo>
                <a:lnTo>
                  <a:pt x="3861398" y="990059"/>
                </a:lnTo>
                <a:cubicBezTo>
                  <a:pt x="3906533" y="1039127"/>
                  <a:pt x="3949284" y="1090422"/>
                  <a:pt x="3989470" y="1143759"/>
                </a:cubicBezTo>
                <a:lnTo>
                  <a:pt x="4083351" y="1282039"/>
                </a:lnTo>
                <a:lnTo>
                  <a:pt x="4085596" y="1249832"/>
                </a:lnTo>
                <a:cubicBezTo>
                  <a:pt x="4095528" y="1212766"/>
                  <a:pt x="4119600" y="1179488"/>
                  <a:pt x="4155458" y="1158786"/>
                </a:cubicBezTo>
                <a:cubicBezTo>
                  <a:pt x="4191317" y="1138083"/>
                  <a:pt x="4232172" y="1133875"/>
                  <a:pt x="4269238" y="1143806"/>
                </a:cubicBezTo>
                <a:lnTo>
                  <a:pt x="4276356" y="1147280"/>
                </a:lnTo>
                <a:lnTo>
                  <a:pt x="4274895" y="1144770"/>
                </a:lnTo>
                <a:cubicBezTo>
                  <a:pt x="4240375" y="1090882"/>
                  <a:pt x="4203637" y="1038551"/>
                  <a:pt x="4164809" y="987907"/>
                </a:cubicBezTo>
                <a:close/>
                <a:moveTo>
                  <a:pt x="694064" y="835537"/>
                </a:moveTo>
                <a:lnTo>
                  <a:pt x="566012" y="987907"/>
                </a:lnTo>
                <a:cubicBezTo>
                  <a:pt x="534949" y="1028422"/>
                  <a:pt x="505224" y="1070017"/>
                  <a:pt x="476903" y="1112625"/>
                </a:cubicBezTo>
                <a:lnTo>
                  <a:pt x="455981" y="1146540"/>
                </a:lnTo>
                <a:lnTo>
                  <a:pt x="461582" y="1143806"/>
                </a:lnTo>
                <a:cubicBezTo>
                  <a:pt x="498648" y="1133875"/>
                  <a:pt x="539504" y="1138083"/>
                  <a:pt x="575362" y="1158786"/>
                </a:cubicBezTo>
                <a:cubicBezTo>
                  <a:pt x="611220" y="1179488"/>
                  <a:pt x="635292" y="1212766"/>
                  <a:pt x="645224" y="1249832"/>
                </a:cubicBezTo>
                <a:lnTo>
                  <a:pt x="647463" y="1281937"/>
                </a:lnTo>
                <a:lnTo>
                  <a:pt x="671829" y="1241933"/>
                </a:lnTo>
                <a:cubicBezTo>
                  <a:pt x="731091" y="1152777"/>
                  <a:pt x="797207" y="1068568"/>
                  <a:pt x="869422" y="990059"/>
                </a:cubicBezTo>
                <a:lnTo>
                  <a:pt x="872803" y="986698"/>
                </a:lnTo>
                <a:lnTo>
                  <a:pt x="842627" y="992570"/>
                </a:lnTo>
                <a:cubicBezTo>
                  <a:pt x="804254" y="992570"/>
                  <a:pt x="765880" y="977931"/>
                  <a:pt x="736602" y="948653"/>
                </a:cubicBezTo>
                <a:cubicBezTo>
                  <a:pt x="707324" y="919375"/>
                  <a:pt x="692684" y="881001"/>
                  <a:pt x="692684" y="842627"/>
                </a:cubicBezTo>
                <a:close/>
                <a:moveTo>
                  <a:pt x="3888193" y="769836"/>
                </a:moveTo>
                <a:cubicBezTo>
                  <a:pt x="3869564" y="769836"/>
                  <a:pt x="3850935" y="776943"/>
                  <a:pt x="3836722" y="791156"/>
                </a:cubicBezTo>
                <a:cubicBezTo>
                  <a:pt x="3808296" y="819582"/>
                  <a:pt x="3808296" y="865672"/>
                  <a:pt x="3836722" y="894098"/>
                </a:cubicBezTo>
                <a:cubicBezTo>
                  <a:pt x="3865148" y="922525"/>
                  <a:pt x="3911238" y="922525"/>
                  <a:pt x="3939664" y="894098"/>
                </a:cubicBezTo>
                <a:cubicBezTo>
                  <a:pt x="3968090" y="865672"/>
                  <a:pt x="3968090" y="819582"/>
                  <a:pt x="3939664" y="791156"/>
                </a:cubicBezTo>
                <a:cubicBezTo>
                  <a:pt x="3925451" y="776943"/>
                  <a:pt x="3906822" y="769836"/>
                  <a:pt x="3888193" y="769836"/>
                </a:cubicBezTo>
                <a:close/>
                <a:moveTo>
                  <a:pt x="842627" y="769836"/>
                </a:moveTo>
                <a:cubicBezTo>
                  <a:pt x="823998" y="769836"/>
                  <a:pt x="805370" y="776943"/>
                  <a:pt x="791156" y="791156"/>
                </a:cubicBezTo>
                <a:cubicBezTo>
                  <a:pt x="762730" y="819582"/>
                  <a:pt x="762730" y="865672"/>
                  <a:pt x="791156" y="894098"/>
                </a:cubicBezTo>
                <a:cubicBezTo>
                  <a:pt x="819583" y="922525"/>
                  <a:pt x="865672" y="922525"/>
                  <a:pt x="894098" y="894098"/>
                </a:cubicBezTo>
                <a:cubicBezTo>
                  <a:pt x="922525" y="865672"/>
                  <a:pt x="922525" y="819582"/>
                  <a:pt x="894098" y="791156"/>
                </a:cubicBezTo>
                <a:cubicBezTo>
                  <a:pt x="879885" y="776943"/>
                  <a:pt x="861256" y="769836"/>
                  <a:pt x="842627" y="769836"/>
                </a:cubicBezTo>
                <a:close/>
                <a:moveTo>
                  <a:pt x="2365410" y="573378"/>
                </a:moveTo>
                <a:lnTo>
                  <a:pt x="1954266" y="984522"/>
                </a:lnTo>
                <a:lnTo>
                  <a:pt x="2776554" y="984522"/>
                </a:lnTo>
                <a:close/>
                <a:moveTo>
                  <a:pt x="3584270" y="455959"/>
                </a:moveTo>
                <a:lnTo>
                  <a:pt x="3587014" y="461582"/>
                </a:lnTo>
                <a:cubicBezTo>
                  <a:pt x="3596945" y="498648"/>
                  <a:pt x="3592737" y="539503"/>
                  <a:pt x="3572034" y="575362"/>
                </a:cubicBezTo>
                <a:cubicBezTo>
                  <a:pt x="3551331" y="611220"/>
                  <a:pt x="3518054" y="635292"/>
                  <a:pt x="3480988" y="645224"/>
                </a:cubicBezTo>
                <a:lnTo>
                  <a:pt x="3450219" y="647369"/>
                </a:lnTo>
                <a:lnTo>
                  <a:pt x="3591019" y="744340"/>
                </a:lnTo>
                <a:cubicBezTo>
                  <a:pt x="3639692" y="781197"/>
                  <a:pt x="3686654" y="820196"/>
                  <a:pt x="3731764" y="861195"/>
                </a:cubicBezTo>
                <a:lnTo>
                  <a:pt x="3744285" y="873641"/>
                </a:lnTo>
                <a:lnTo>
                  <a:pt x="3738250" y="842627"/>
                </a:lnTo>
                <a:cubicBezTo>
                  <a:pt x="3738250" y="804253"/>
                  <a:pt x="3752889" y="765880"/>
                  <a:pt x="3782167" y="736601"/>
                </a:cubicBezTo>
                <a:cubicBezTo>
                  <a:pt x="3811446" y="707323"/>
                  <a:pt x="3849819" y="692684"/>
                  <a:pt x="3888193" y="692684"/>
                </a:cubicBezTo>
                <a:lnTo>
                  <a:pt x="3895009" y="694010"/>
                </a:lnTo>
                <a:lnTo>
                  <a:pt x="3889027" y="688065"/>
                </a:lnTo>
                <a:cubicBezTo>
                  <a:pt x="3838725" y="642347"/>
                  <a:pt x="3786358" y="598860"/>
                  <a:pt x="3732083" y="557760"/>
                </a:cubicBezTo>
                <a:close/>
                <a:moveTo>
                  <a:pt x="1146550" y="455959"/>
                </a:moveTo>
                <a:lnTo>
                  <a:pt x="998737" y="557760"/>
                </a:lnTo>
                <a:cubicBezTo>
                  <a:pt x="944462" y="598860"/>
                  <a:pt x="892095" y="642347"/>
                  <a:pt x="841793" y="688065"/>
                </a:cubicBezTo>
                <a:lnTo>
                  <a:pt x="835812" y="694010"/>
                </a:lnTo>
                <a:lnTo>
                  <a:pt x="842627" y="692684"/>
                </a:lnTo>
                <a:cubicBezTo>
                  <a:pt x="881001" y="692684"/>
                  <a:pt x="919375" y="707323"/>
                  <a:pt x="948653" y="736601"/>
                </a:cubicBezTo>
                <a:cubicBezTo>
                  <a:pt x="977931" y="765880"/>
                  <a:pt x="992570" y="804253"/>
                  <a:pt x="992570" y="842627"/>
                </a:cubicBezTo>
                <a:lnTo>
                  <a:pt x="986535" y="873642"/>
                </a:lnTo>
                <a:lnTo>
                  <a:pt x="999056" y="861195"/>
                </a:lnTo>
                <a:cubicBezTo>
                  <a:pt x="1044166" y="820196"/>
                  <a:pt x="1091128" y="781197"/>
                  <a:pt x="1139801" y="744340"/>
                </a:cubicBezTo>
                <a:lnTo>
                  <a:pt x="1280601" y="647369"/>
                </a:lnTo>
                <a:lnTo>
                  <a:pt x="1249832" y="645224"/>
                </a:lnTo>
                <a:cubicBezTo>
                  <a:pt x="1212766" y="635292"/>
                  <a:pt x="1179489" y="611220"/>
                  <a:pt x="1158786" y="575362"/>
                </a:cubicBezTo>
                <a:cubicBezTo>
                  <a:pt x="1138083" y="539503"/>
                  <a:pt x="1133875" y="498648"/>
                  <a:pt x="1143807" y="461582"/>
                </a:cubicBezTo>
                <a:close/>
                <a:moveTo>
                  <a:pt x="2386897" y="434026"/>
                </a:moveTo>
                <a:lnTo>
                  <a:pt x="2937393" y="984522"/>
                </a:lnTo>
                <a:lnTo>
                  <a:pt x="3715999" y="984522"/>
                </a:lnTo>
                <a:lnTo>
                  <a:pt x="3594640" y="874223"/>
                </a:lnTo>
                <a:cubicBezTo>
                  <a:pt x="3308316" y="637928"/>
                  <a:pt x="2952778" y="482503"/>
                  <a:pt x="2562994" y="442918"/>
                </a:cubicBezTo>
                <a:close/>
                <a:moveTo>
                  <a:pt x="2343924" y="434026"/>
                </a:moveTo>
                <a:lnTo>
                  <a:pt x="2167827" y="442918"/>
                </a:lnTo>
                <a:cubicBezTo>
                  <a:pt x="1778043" y="482503"/>
                  <a:pt x="1422505" y="637928"/>
                  <a:pt x="1136181" y="874223"/>
                </a:cubicBezTo>
                <a:lnTo>
                  <a:pt x="1014821" y="984522"/>
                </a:lnTo>
                <a:lnTo>
                  <a:pt x="1793428" y="984522"/>
                </a:lnTo>
                <a:close/>
                <a:moveTo>
                  <a:pt x="3451178" y="428138"/>
                </a:moveTo>
                <a:cubicBezTo>
                  <a:pt x="3423027" y="424646"/>
                  <a:pt x="3394217" y="437884"/>
                  <a:pt x="3379141" y="463995"/>
                </a:cubicBezTo>
                <a:cubicBezTo>
                  <a:pt x="3359041" y="498810"/>
                  <a:pt x="3370969" y="543329"/>
                  <a:pt x="3405784" y="563429"/>
                </a:cubicBezTo>
                <a:cubicBezTo>
                  <a:pt x="3440600" y="583529"/>
                  <a:pt x="3485118" y="571601"/>
                  <a:pt x="3505219" y="536786"/>
                </a:cubicBezTo>
                <a:cubicBezTo>
                  <a:pt x="3525319" y="501970"/>
                  <a:pt x="3513391" y="457452"/>
                  <a:pt x="3478576" y="437351"/>
                </a:cubicBezTo>
                <a:cubicBezTo>
                  <a:pt x="3469872" y="432326"/>
                  <a:pt x="3460562" y="429303"/>
                  <a:pt x="3451178" y="428138"/>
                </a:cubicBezTo>
                <a:close/>
                <a:moveTo>
                  <a:pt x="1279642" y="428138"/>
                </a:moveTo>
                <a:cubicBezTo>
                  <a:pt x="1270259" y="429303"/>
                  <a:pt x="1260949" y="432326"/>
                  <a:pt x="1252245" y="437351"/>
                </a:cubicBezTo>
                <a:cubicBezTo>
                  <a:pt x="1217430" y="457452"/>
                  <a:pt x="1205501" y="501970"/>
                  <a:pt x="1225601" y="536786"/>
                </a:cubicBezTo>
                <a:cubicBezTo>
                  <a:pt x="1245702" y="571601"/>
                  <a:pt x="1290221" y="583529"/>
                  <a:pt x="1325036" y="563429"/>
                </a:cubicBezTo>
                <a:cubicBezTo>
                  <a:pt x="1359851" y="543329"/>
                  <a:pt x="1371780" y="498810"/>
                  <a:pt x="1351679" y="463995"/>
                </a:cubicBezTo>
                <a:cubicBezTo>
                  <a:pt x="1336604" y="437884"/>
                  <a:pt x="1307793" y="424646"/>
                  <a:pt x="1279642" y="428138"/>
                </a:cubicBezTo>
                <a:close/>
                <a:moveTo>
                  <a:pt x="2912778" y="213132"/>
                </a:moveTo>
                <a:cubicBezTo>
                  <a:pt x="2884683" y="217044"/>
                  <a:pt x="2860280" y="237287"/>
                  <a:pt x="2852477" y="266410"/>
                </a:cubicBezTo>
                <a:cubicBezTo>
                  <a:pt x="2842072" y="305242"/>
                  <a:pt x="2865116" y="345156"/>
                  <a:pt x="2903948" y="355561"/>
                </a:cubicBezTo>
                <a:cubicBezTo>
                  <a:pt x="2942779" y="365966"/>
                  <a:pt x="2982693" y="342921"/>
                  <a:pt x="2993098" y="304090"/>
                </a:cubicBezTo>
                <a:cubicBezTo>
                  <a:pt x="3003503" y="265259"/>
                  <a:pt x="2980458" y="225344"/>
                  <a:pt x="2941627" y="214939"/>
                </a:cubicBezTo>
                <a:cubicBezTo>
                  <a:pt x="2931919" y="212338"/>
                  <a:pt x="2922144" y="211828"/>
                  <a:pt x="2912778" y="213132"/>
                </a:cubicBezTo>
                <a:close/>
                <a:moveTo>
                  <a:pt x="1818042" y="213132"/>
                </a:moveTo>
                <a:cubicBezTo>
                  <a:pt x="1808677" y="211828"/>
                  <a:pt x="1798902" y="212338"/>
                  <a:pt x="1789194" y="214939"/>
                </a:cubicBezTo>
                <a:cubicBezTo>
                  <a:pt x="1750362" y="225344"/>
                  <a:pt x="1727318" y="265259"/>
                  <a:pt x="1737723" y="304090"/>
                </a:cubicBezTo>
                <a:cubicBezTo>
                  <a:pt x="1748127" y="342921"/>
                  <a:pt x="1788042" y="365966"/>
                  <a:pt x="1826873" y="355561"/>
                </a:cubicBezTo>
                <a:cubicBezTo>
                  <a:pt x="1865704" y="345156"/>
                  <a:pt x="1888749" y="305242"/>
                  <a:pt x="1878344" y="266411"/>
                </a:cubicBezTo>
                <a:cubicBezTo>
                  <a:pt x="1870540" y="237287"/>
                  <a:pt x="1846138" y="217044"/>
                  <a:pt x="1818042" y="213132"/>
                </a:cubicBezTo>
                <a:close/>
                <a:moveTo>
                  <a:pt x="3050412" y="207714"/>
                </a:moveTo>
                <a:lnTo>
                  <a:pt x="3052642" y="210279"/>
                </a:lnTo>
                <a:cubicBezTo>
                  <a:pt x="3071829" y="243511"/>
                  <a:pt x="3078338" y="284064"/>
                  <a:pt x="3067621" y="324058"/>
                </a:cubicBezTo>
                <a:cubicBezTo>
                  <a:pt x="3056905" y="364053"/>
                  <a:pt x="3030992" y="395918"/>
                  <a:pt x="2997759" y="415104"/>
                </a:cubicBezTo>
                <a:lnTo>
                  <a:pt x="2969008" y="424998"/>
                </a:lnTo>
                <a:lnTo>
                  <a:pt x="3121339" y="478536"/>
                </a:lnTo>
                <a:cubicBezTo>
                  <a:pt x="3175262" y="500159"/>
                  <a:pt x="3228042" y="524026"/>
                  <a:pt x="3279565" y="550022"/>
                </a:cubicBezTo>
                <a:lnTo>
                  <a:pt x="3311362" y="567920"/>
                </a:lnTo>
                <a:lnTo>
                  <a:pt x="3297346" y="539199"/>
                </a:lnTo>
                <a:cubicBezTo>
                  <a:pt x="3287414" y="502132"/>
                  <a:pt x="3291623" y="461277"/>
                  <a:pt x="3312326" y="425419"/>
                </a:cubicBezTo>
                <a:cubicBezTo>
                  <a:pt x="3333028" y="389560"/>
                  <a:pt x="3366306" y="365488"/>
                  <a:pt x="3403372" y="355557"/>
                </a:cubicBezTo>
                <a:lnTo>
                  <a:pt x="3409719" y="355114"/>
                </a:lnTo>
                <a:lnTo>
                  <a:pt x="3384781" y="341076"/>
                </a:lnTo>
                <a:cubicBezTo>
                  <a:pt x="3317752" y="307257"/>
                  <a:pt x="3248815" y="276669"/>
                  <a:pt x="3178173" y="249516"/>
                </a:cubicBezTo>
                <a:close/>
                <a:moveTo>
                  <a:pt x="1680409" y="207714"/>
                </a:moveTo>
                <a:lnTo>
                  <a:pt x="1552647" y="249516"/>
                </a:lnTo>
                <a:cubicBezTo>
                  <a:pt x="1482005" y="276669"/>
                  <a:pt x="1413068" y="307257"/>
                  <a:pt x="1346039" y="341076"/>
                </a:cubicBezTo>
                <a:lnTo>
                  <a:pt x="1321101" y="355114"/>
                </a:lnTo>
                <a:lnTo>
                  <a:pt x="1327448" y="355557"/>
                </a:lnTo>
                <a:cubicBezTo>
                  <a:pt x="1364515" y="365488"/>
                  <a:pt x="1397792" y="389560"/>
                  <a:pt x="1418495" y="425419"/>
                </a:cubicBezTo>
                <a:cubicBezTo>
                  <a:pt x="1439198" y="461277"/>
                  <a:pt x="1443406" y="502132"/>
                  <a:pt x="1433474" y="539199"/>
                </a:cubicBezTo>
                <a:lnTo>
                  <a:pt x="1419458" y="567920"/>
                </a:lnTo>
                <a:lnTo>
                  <a:pt x="1451255" y="550022"/>
                </a:lnTo>
                <a:cubicBezTo>
                  <a:pt x="1502778" y="524026"/>
                  <a:pt x="1555559" y="500159"/>
                  <a:pt x="1609482" y="478536"/>
                </a:cubicBezTo>
                <a:lnTo>
                  <a:pt x="1761813" y="424998"/>
                </a:lnTo>
                <a:lnTo>
                  <a:pt x="1733062" y="415105"/>
                </a:lnTo>
                <a:cubicBezTo>
                  <a:pt x="1699829" y="395918"/>
                  <a:pt x="1673916" y="364053"/>
                  <a:pt x="1663199" y="324058"/>
                </a:cubicBezTo>
                <a:cubicBezTo>
                  <a:pt x="1652483" y="284064"/>
                  <a:pt x="1658992" y="243512"/>
                  <a:pt x="1678179" y="210279"/>
                </a:cubicBezTo>
                <a:close/>
                <a:moveTo>
                  <a:pt x="2365410" y="139079"/>
                </a:moveTo>
                <a:cubicBezTo>
                  <a:pt x="2325209" y="139079"/>
                  <a:pt x="2292619" y="171669"/>
                  <a:pt x="2292619" y="211870"/>
                </a:cubicBezTo>
                <a:cubicBezTo>
                  <a:pt x="2292619" y="252071"/>
                  <a:pt x="2325209" y="284661"/>
                  <a:pt x="2365410" y="284661"/>
                </a:cubicBezTo>
                <a:cubicBezTo>
                  <a:pt x="2405611" y="284661"/>
                  <a:pt x="2438201" y="252071"/>
                  <a:pt x="2438201" y="211870"/>
                </a:cubicBezTo>
                <a:cubicBezTo>
                  <a:pt x="2438201" y="171669"/>
                  <a:pt x="2405611" y="139079"/>
                  <a:pt x="2365410" y="139079"/>
                </a:cubicBezTo>
                <a:close/>
                <a:moveTo>
                  <a:pt x="2466303" y="102384"/>
                </a:moveTo>
                <a:lnTo>
                  <a:pt x="2471436" y="105845"/>
                </a:lnTo>
                <a:cubicBezTo>
                  <a:pt x="2498570" y="132979"/>
                  <a:pt x="2515353" y="170465"/>
                  <a:pt x="2515353" y="211870"/>
                </a:cubicBezTo>
                <a:cubicBezTo>
                  <a:pt x="2515353" y="253276"/>
                  <a:pt x="2498570" y="290762"/>
                  <a:pt x="2471436" y="317896"/>
                </a:cubicBezTo>
                <a:lnTo>
                  <a:pt x="2441899" y="337811"/>
                </a:lnTo>
                <a:lnTo>
                  <a:pt x="2608318" y="347654"/>
                </a:lnTo>
                <a:cubicBezTo>
                  <a:pt x="2668053" y="354770"/>
                  <a:pt x="2726993" y="364476"/>
                  <a:pt x="2785022" y="376659"/>
                </a:cubicBezTo>
                <a:lnTo>
                  <a:pt x="2813591" y="383976"/>
                </a:lnTo>
                <a:lnTo>
                  <a:pt x="2792933" y="360222"/>
                </a:lnTo>
                <a:cubicBezTo>
                  <a:pt x="2773746" y="326989"/>
                  <a:pt x="2767237" y="286437"/>
                  <a:pt x="2777953" y="246442"/>
                </a:cubicBezTo>
                <a:cubicBezTo>
                  <a:pt x="2788670" y="206447"/>
                  <a:pt x="2814583" y="174583"/>
                  <a:pt x="2847816" y="155396"/>
                </a:cubicBezTo>
                <a:lnTo>
                  <a:pt x="2850501" y="154472"/>
                </a:lnTo>
                <a:lnTo>
                  <a:pt x="2735510" y="129470"/>
                </a:lnTo>
                <a:cubicBezTo>
                  <a:pt x="2658870" y="116879"/>
                  <a:pt x="2580936" y="108134"/>
                  <a:pt x="2501911" y="103439"/>
                </a:cubicBezTo>
                <a:close/>
                <a:moveTo>
                  <a:pt x="2264517" y="102384"/>
                </a:moveTo>
                <a:lnTo>
                  <a:pt x="2228910" y="103439"/>
                </a:lnTo>
                <a:cubicBezTo>
                  <a:pt x="2149885" y="108134"/>
                  <a:pt x="2071950" y="116879"/>
                  <a:pt x="1995311" y="129470"/>
                </a:cubicBezTo>
                <a:lnTo>
                  <a:pt x="1880320" y="154472"/>
                </a:lnTo>
                <a:lnTo>
                  <a:pt x="1883005" y="155396"/>
                </a:lnTo>
                <a:cubicBezTo>
                  <a:pt x="1916238" y="174583"/>
                  <a:pt x="1942151" y="206447"/>
                  <a:pt x="1952867" y="246442"/>
                </a:cubicBezTo>
                <a:cubicBezTo>
                  <a:pt x="1963584" y="286437"/>
                  <a:pt x="1957075" y="326989"/>
                  <a:pt x="1937888" y="360222"/>
                </a:cubicBezTo>
                <a:lnTo>
                  <a:pt x="1917230" y="383976"/>
                </a:lnTo>
                <a:lnTo>
                  <a:pt x="1945799" y="376659"/>
                </a:lnTo>
                <a:cubicBezTo>
                  <a:pt x="2003828" y="364476"/>
                  <a:pt x="2062768" y="354770"/>
                  <a:pt x="2122503" y="347654"/>
                </a:cubicBezTo>
                <a:lnTo>
                  <a:pt x="2288922" y="337811"/>
                </a:lnTo>
                <a:lnTo>
                  <a:pt x="2259385" y="317896"/>
                </a:lnTo>
                <a:cubicBezTo>
                  <a:pt x="2232250" y="290762"/>
                  <a:pt x="2215467" y="253276"/>
                  <a:pt x="2215467" y="211870"/>
                </a:cubicBezTo>
                <a:cubicBezTo>
                  <a:pt x="2215467" y="170465"/>
                  <a:pt x="2232250" y="132979"/>
                  <a:pt x="2259385" y="105845"/>
                </a:cubicBezTo>
                <a:close/>
                <a:moveTo>
                  <a:pt x="2365410" y="0"/>
                </a:moveTo>
                <a:cubicBezTo>
                  <a:pt x="3671790" y="0"/>
                  <a:pt x="4730820" y="1059030"/>
                  <a:pt x="4730820" y="2365410"/>
                </a:cubicBezTo>
                <a:cubicBezTo>
                  <a:pt x="4730820" y="3671790"/>
                  <a:pt x="3671790" y="4730820"/>
                  <a:pt x="2365410" y="4730820"/>
                </a:cubicBezTo>
                <a:cubicBezTo>
                  <a:pt x="1059030" y="4730820"/>
                  <a:pt x="0" y="3671790"/>
                  <a:pt x="0" y="2365410"/>
                </a:cubicBezTo>
                <a:cubicBezTo>
                  <a:pt x="0" y="1059030"/>
                  <a:pt x="1059030" y="0"/>
                  <a:pt x="236541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189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EDB0A727-6F0E-47E2-9996-ECF2D394BBB2}"/>
              </a:ext>
            </a:extLst>
          </p:cNvPr>
          <p:cNvSpPr/>
          <p:nvPr/>
        </p:nvSpPr>
        <p:spPr>
          <a:xfrm>
            <a:off x="6593547" y="880073"/>
            <a:ext cx="2641456" cy="2641456"/>
          </a:xfrm>
          <a:custGeom>
            <a:avLst/>
            <a:gdLst>
              <a:gd name="connsiteX0" fmla="*/ 2365410 w 4730820"/>
              <a:gd name="connsiteY0" fmla="*/ 4446159 h 4730820"/>
              <a:gd name="connsiteX1" fmla="*/ 2292619 w 4730820"/>
              <a:gd name="connsiteY1" fmla="*/ 4518950 h 4730820"/>
              <a:gd name="connsiteX2" fmla="*/ 2365410 w 4730820"/>
              <a:gd name="connsiteY2" fmla="*/ 4591741 h 4730820"/>
              <a:gd name="connsiteX3" fmla="*/ 2438201 w 4730820"/>
              <a:gd name="connsiteY3" fmla="*/ 4518950 h 4730820"/>
              <a:gd name="connsiteX4" fmla="*/ 2365410 w 4730820"/>
              <a:gd name="connsiteY4" fmla="*/ 4446159 h 4730820"/>
              <a:gd name="connsiteX5" fmla="*/ 2932796 w 4730820"/>
              <a:gd name="connsiteY5" fmla="*/ 4373452 h 4730820"/>
              <a:gd name="connsiteX6" fmla="*/ 2903948 w 4730820"/>
              <a:gd name="connsiteY6" fmla="*/ 4375260 h 4730820"/>
              <a:gd name="connsiteX7" fmla="*/ 2852477 w 4730820"/>
              <a:gd name="connsiteY7" fmla="*/ 4464410 h 4730820"/>
              <a:gd name="connsiteX8" fmla="*/ 2941627 w 4730820"/>
              <a:gd name="connsiteY8" fmla="*/ 4515881 h 4730820"/>
              <a:gd name="connsiteX9" fmla="*/ 2993098 w 4730820"/>
              <a:gd name="connsiteY9" fmla="*/ 4426731 h 4730820"/>
              <a:gd name="connsiteX10" fmla="*/ 2932796 w 4730820"/>
              <a:gd name="connsiteY10" fmla="*/ 4373452 h 4730820"/>
              <a:gd name="connsiteX11" fmla="*/ 1798024 w 4730820"/>
              <a:gd name="connsiteY11" fmla="*/ 4373452 h 4730820"/>
              <a:gd name="connsiteX12" fmla="*/ 1737723 w 4730820"/>
              <a:gd name="connsiteY12" fmla="*/ 4426731 h 4730820"/>
              <a:gd name="connsiteX13" fmla="*/ 1789194 w 4730820"/>
              <a:gd name="connsiteY13" fmla="*/ 4515881 h 4730820"/>
              <a:gd name="connsiteX14" fmla="*/ 1878344 w 4730820"/>
              <a:gd name="connsiteY14" fmla="*/ 4464410 h 4730820"/>
              <a:gd name="connsiteX15" fmla="*/ 1826873 w 4730820"/>
              <a:gd name="connsiteY15" fmla="*/ 4375260 h 4730820"/>
              <a:gd name="connsiteX16" fmla="*/ 1798024 w 4730820"/>
              <a:gd name="connsiteY16" fmla="*/ 4373452 h 4730820"/>
              <a:gd name="connsiteX17" fmla="*/ 2814030 w 4730820"/>
              <a:gd name="connsiteY17" fmla="*/ 4346339 h 4730820"/>
              <a:gd name="connsiteX18" fmla="*/ 2728940 w 4730820"/>
              <a:gd name="connsiteY18" fmla="*/ 4365110 h 4730820"/>
              <a:gd name="connsiteX19" fmla="*/ 2573183 w 4730820"/>
              <a:gd name="connsiteY19" fmla="*/ 4387043 h 4730820"/>
              <a:gd name="connsiteX20" fmla="*/ 2442812 w 4730820"/>
              <a:gd name="connsiteY20" fmla="*/ 4393626 h 4730820"/>
              <a:gd name="connsiteX21" fmla="*/ 2471436 w 4730820"/>
              <a:gd name="connsiteY21" fmla="*/ 4412925 h 4730820"/>
              <a:gd name="connsiteX22" fmla="*/ 2515353 w 4730820"/>
              <a:gd name="connsiteY22" fmla="*/ 4518950 h 4730820"/>
              <a:gd name="connsiteX23" fmla="*/ 2471436 w 4730820"/>
              <a:gd name="connsiteY23" fmla="*/ 4624976 h 4730820"/>
              <a:gd name="connsiteX24" fmla="*/ 2469679 w 4730820"/>
              <a:gd name="connsiteY24" fmla="*/ 4626160 h 4730820"/>
              <a:gd name="connsiteX25" fmla="*/ 2597097 w 4730820"/>
              <a:gd name="connsiteY25" fmla="*/ 4619726 h 4730820"/>
              <a:gd name="connsiteX26" fmla="*/ 2770781 w 4730820"/>
              <a:gd name="connsiteY26" fmla="*/ 4595270 h 4730820"/>
              <a:gd name="connsiteX27" fmla="*/ 2852864 w 4730820"/>
              <a:gd name="connsiteY27" fmla="*/ 4577162 h 4730820"/>
              <a:gd name="connsiteX28" fmla="*/ 2847816 w 4730820"/>
              <a:gd name="connsiteY28" fmla="*/ 4575425 h 4730820"/>
              <a:gd name="connsiteX29" fmla="*/ 2777953 w 4730820"/>
              <a:gd name="connsiteY29" fmla="*/ 4484378 h 4730820"/>
              <a:gd name="connsiteX30" fmla="*/ 2792933 w 4730820"/>
              <a:gd name="connsiteY30" fmla="*/ 4370599 h 4730820"/>
              <a:gd name="connsiteX31" fmla="*/ 1916492 w 4730820"/>
              <a:gd name="connsiteY31" fmla="*/ 4345995 h 4730820"/>
              <a:gd name="connsiteX32" fmla="*/ 1937888 w 4730820"/>
              <a:gd name="connsiteY32" fmla="*/ 4370599 h 4730820"/>
              <a:gd name="connsiteX33" fmla="*/ 1952867 w 4730820"/>
              <a:gd name="connsiteY33" fmla="*/ 4484378 h 4730820"/>
              <a:gd name="connsiteX34" fmla="*/ 1883005 w 4730820"/>
              <a:gd name="connsiteY34" fmla="*/ 4575425 h 4730820"/>
              <a:gd name="connsiteX35" fmla="*/ 1877957 w 4730820"/>
              <a:gd name="connsiteY35" fmla="*/ 4577162 h 4730820"/>
              <a:gd name="connsiteX36" fmla="*/ 1960039 w 4730820"/>
              <a:gd name="connsiteY36" fmla="*/ 4595269 h 4730820"/>
              <a:gd name="connsiteX37" fmla="*/ 2133723 w 4730820"/>
              <a:gd name="connsiteY37" fmla="*/ 4619726 h 4730820"/>
              <a:gd name="connsiteX38" fmla="*/ 2261141 w 4730820"/>
              <a:gd name="connsiteY38" fmla="*/ 4626160 h 4730820"/>
              <a:gd name="connsiteX39" fmla="*/ 2259385 w 4730820"/>
              <a:gd name="connsiteY39" fmla="*/ 4624976 h 4730820"/>
              <a:gd name="connsiteX40" fmla="*/ 2215467 w 4730820"/>
              <a:gd name="connsiteY40" fmla="*/ 4518950 h 4730820"/>
              <a:gd name="connsiteX41" fmla="*/ 2259385 w 4730820"/>
              <a:gd name="connsiteY41" fmla="*/ 4412925 h 4730820"/>
              <a:gd name="connsiteX42" fmla="*/ 2288009 w 4730820"/>
              <a:gd name="connsiteY42" fmla="*/ 4393626 h 4730820"/>
              <a:gd name="connsiteX43" fmla="*/ 2157637 w 4730820"/>
              <a:gd name="connsiteY43" fmla="*/ 4387043 h 4730820"/>
              <a:gd name="connsiteX44" fmla="*/ 1963550 w 4730820"/>
              <a:gd name="connsiteY44" fmla="*/ 4357806 h 4730820"/>
              <a:gd name="connsiteX45" fmla="*/ 1420342 w 4730820"/>
              <a:gd name="connsiteY45" fmla="*/ 4164712 h 4730820"/>
              <a:gd name="connsiteX46" fmla="*/ 1433474 w 4730820"/>
              <a:gd name="connsiteY46" fmla="*/ 4191622 h 4730820"/>
              <a:gd name="connsiteX47" fmla="*/ 1418495 w 4730820"/>
              <a:gd name="connsiteY47" fmla="*/ 4305402 h 4730820"/>
              <a:gd name="connsiteX48" fmla="*/ 1327448 w 4730820"/>
              <a:gd name="connsiteY48" fmla="*/ 4375264 h 4730820"/>
              <a:gd name="connsiteX49" fmla="*/ 1319276 w 4730820"/>
              <a:gd name="connsiteY49" fmla="*/ 4375834 h 4730820"/>
              <a:gd name="connsiteX50" fmla="*/ 1467917 w 4730820"/>
              <a:gd name="connsiteY50" fmla="*/ 4446744 h 4730820"/>
              <a:gd name="connsiteX51" fmla="*/ 1626618 w 4730820"/>
              <a:gd name="connsiteY51" fmla="*/ 4508260 h 4730820"/>
              <a:gd name="connsiteX52" fmla="*/ 1682095 w 4730820"/>
              <a:gd name="connsiteY52" fmla="*/ 4525044 h 4730820"/>
              <a:gd name="connsiteX53" fmla="*/ 1678179 w 4730820"/>
              <a:gd name="connsiteY53" fmla="*/ 4520542 h 4730820"/>
              <a:gd name="connsiteX54" fmla="*/ 1663199 w 4730820"/>
              <a:gd name="connsiteY54" fmla="*/ 4406762 h 4730820"/>
              <a:gd name="connsiteX55" fmla="*/ 1733062 w 4730820"/>
              <a:gd name="connsiteY55" fmla="*/ 4315716 h 4730820"/>
              <a:gd name="connsiteX56" fmla="*/ 1761982 w 4730820"/>
              <a:gd name="connsiteY56" fmla="*/ 4305764 h 4730820"/>
              <a:gd name="connsiteX57" fmla="*/ 1595645 w 4730820"/>
              <a:gd name="connsiteY57" fmla="*/ 4246677 h 4730820"/>
              <a:gd name="connsiteX58" fmla="*/ 1423641 w 4730820"/>
              <a:gd name="connsiteY58" fmla="*/ 4166600 h 4730820"/>
              <a:gd name="connsiteX59" fmla="*/ 3311898 w 4730820"/>
              <a:gd name="connsiteY59" fmla="*/ 4161801 h 4730820"/>
              <a:gd name="connsiteX60" fmla="*/ 3205021 w 4730820"/>
              <a:gd name="connsiteY60" fmla="*/ 4216520 h 4730820"/>
              <a:gd name="connsiteX61" fmla="*/ 3027947 w 4730820"/>
              <a:gd name="connsiteY61" fmla="*/ 4287082 h 4730820"/>
              <a:gd name="connsiteX62" fmla="*/ 2967602 w 4730820"/>
              <a:gd name="connsiteY62" fmla="*/ 4305339 h 4730820"/>
              <a:gd name="connsiteX63" fmla="*/ 2997759 w 4730820"/>
              <a:gd name="connsiteY63" fmla="*/ 4315716 h 4730820"/>
              <a:gd name="connsiteX64" fmla="*/ 3067621 w 4730820"/>
              <a:gd name="connsiteY64" fmla="*/ 4406762 h 4730820"/>
              <a:gd name="connsiteX65" fmla="*/ 3052642 w 4730820"/>
              <a:gd name="connsiteY65" fmla="*/ 4520542 h 4730820"/>
              <a:gd name="connsiteX66" fmla="*/ 3048726 w 4730820"/>
              <a:gd name="connsiteY66" fmla="*/ 4525045 h 4730820"/>
              <a:gd name="connsiteX67" fmla="*/ 3104203 w 4730820"/>
              <a:gd name="connsiteY67" fmla="*/ 4508261 h 4730820"/>
              <a:gd name="connsiteX68" fmla="*/ 3301657 w 4730820"/>
              <a:gd name="connsiteY68" fmla="*/ 4429577 h 4730820"/>
              <a:gd name="connsiteX69" fmla="*/ 3407218 w 4730820"/>
              <a:gd name="connsiteY69" fmla="*/ 4375532 h 4730820"/>
              <a:gd name="connsiteX70" fmla="*/ 3403372 w 4730820"/>
              <a:gd name="connsiteY70" fmla="*/ 4375264 h 4730820"/>
              <a:gd name="connsiteX71" fmla="*/ 3312326 w 4730820"/>
              <a:gd name="connsiteY71" fmla="*/ 4305402 h 4730820"/>
              <a:gd name="connsiteX72" fmla="*/ 3297346 w 4730820"/>
              <a:gd name="connsiteY72" fmla="*/ 4191622 h 4730820"/>
              <a:gd name="connsiteX73" fmla="*/ 3433182 w 4730820"/>
              <a:gd name="connsiteY73" fmla="*/ 4158179 h 4730820"/>
              <a:gd name="connsiteX74" fmla="*/ 3405784 w 4730820"/>
              <a:gd name="connsiteY74" fmla="*/ 4167391 h 4730820"/>
              <a:gd name="connsiteX75" fmla="*/ 3379141 w 4730820"/>
              <a:gd name="connsiteY75" fmla="*/ 4266826 h 4730820"/>
              <a:gd name="connsiteX76" fmla="*/ 3478576 w 4730820"/>
              <a:gd name="connsiteY76" fmla="*/ 4293469 h 4730820"/>
              <a:gd name="connsiteX77" fmla="*/ 3505219 w 4730820"/>
              <a:gd name="connsiteY77" fmla="*/ 4194035 h 4730820"/>
              <a:gd name="connsiteX78" fmla="*/ 3433182 w 4730820"/>
              <a:gd name="connsiteY78" fmla="*/ 4158179 h 4730820"/>
              <a:gd name="connsiteX79" fmla="*/ 1297638 w 4730820"/>
              <a:gd name="connsiteY79" fmla="*/ 4158179 h 4730820"/>
              <a:gd name="connsiteX80" fmla="*/ 1225601 w 4730820"/>
              <a:gd name="connsiteY80" fmla="*/ 4194035 h 4730820"/>
              <a:gd name="connsiteX81" fmla="*/ 1252245 w 4730820"/>
              <a:gd name="connsiteY81" fmla="*/ 4293469 h 4730820"/>
              <a:gd name="connsiteX82" fmla="*/ 1351679 w 4730820"/>
              <a:gd name="connsiteY82" fmla="*/ 4266826 h 4730820"/>
              <a:gd name="connsiteX83" fmla="*/ 1325036 w 4730820"/>
              <a:gd name="connsiteY83" fmla="*/ 4167391 h 4730820"/>
              <a:gd name="connsiteX84" fmla="*/ 1297638 w 4730820"/>
              <a:gd name="connsiteY84" fmla="*/ 4158179 h 4730820"/>
              <a:gd name="connsiteX85" fmla="*/ 3744635 w 4730820"/>
              <a:gd name="connsiteY85" fmla="*/ 3855379 h 4730820"/>
              <a:gd name="connsiteX86" fmla="*/ 3680823 w 4730820"/>
              <a:gd name="connsiteY86" fmla="*/ 3914405 h 4730820"/>
              <a:gd name="connsiteX87" fmla="*/ 3532366 w 4730820"/>
              <a:gd name="connsiteY87" fmla="*/ 4029274 h 4730820"/>
              <a:gd name="connsiteX88" fmla="*/ 3447440 w 4730820"/>
              <a:gd name="connsiteY88" fmla="*/ 4083257 h 4730820"/>
              <a:gd name="connsiteX89" fmla="*/ 3480988 w 4730820"/>
              <a:gd name="connsiteY89" fmla="*/ 4085596 h 4730820"/>
              <a:gd name="connsiteX90" fmla="*/ 3572034 w 4730820"/>
              <a:gd name="connsiteY90" fmla="*/ 4155459 h 4730820"/>
              <a:gd name="connsiteX91" fmla="*/ 3587014 w 4730820"/>
              <a:gd name="connsiteY91" fmla="*/ 4269238 h 4730820"/>
              <a:gd name="connsiteX92" fmla="*/ 3585471 w 4730820"/>
              <a:gd name="connsiteY92" fmla="*/ 4272399 h 4730820"/>
              <a:gd name="connsiteX93" fmla="*/ 3666679 w 4730820"/>
              <a:gd name="connsiteY93" fmla="*/ 4220779 h 4730820"/>
              <a:gd name="connsiteX94" fmla="*/ 3832223 w 4730820"/>
              <a:gd name="connsiteY94" fmla="*/ 4092689 h 4730820"/>
              <a:gd name="connsiteX95" fmla="*/ 3892000 w 4730820"/>
              <a:gd name="connsiteY95" fmla="*/ 4037395 h 4730820"/>
              <a:gd name="connsiteX96" fmla="*/ 3888193 w 4730820"/>
              <a:gd name="connsiteY96" fmla="*/ 4038136 h 4730820"/>
              <a:gd name="connsiteX97" fmla="*/ 3782167 w 4730820"/>
              <a:gd name="connsiteY97" fmla="*/ 3994219 h 4730820"/>
              <a:gd name="connsiteX98" fmla="*/ 3738250 w 4730820"/>
              <a:gd name="connsiteY98" fmla="*/ 3888193 h 4730820"/>
              <a:gd name="connsiteX99" fmla="*/ 986185 w 4730820"/>
              <a:gd name="connsiteY99" fmla="*/ 3855378 h 4730820"/>
              <a:gd name="connsiteX100" fmla="*/ 992570 w 4730820"/>
              <a:gd name="connsiteY100" fmla="*/ 3888193 h 4730820"/>
              <a:gd name="connsiteX101" fmla="*/ 948653 w 4730820"/>
              <a:gd name="connsiteY101" fmla="*/ 3994219 h 4730820"/>
              <a:gd name="connsiteX102" fmla="*/ 842627 w 4730820"/>
              <a:gd name="connsiteY102" fmla="*/ 4038136 h 4730820"/>
              <a:gd name="connsiteX103" fmla="*/ 838820 w 4730820"/>
              <a:gd name="connsiteY103" fmla="*/ 4037395 h 4730820"/>
              <a:gd name="connsiteX104" fmla="*/ 898598 w 4730820"/>
              <a:gd name="connsiteY104" fmla="*/ 4092689 h 4730820"/>
              <a:gd name="connsiteX105" fmla="*/ 1030068 w 4730820"/>
              <a:gd name="connsiteY105" fmla="*/ 4196365 h 4730820"/>
              <a:gd name="connsiteX106" fmla="*/ 1146676 w 4730820"/>
              <a:gd name="connsiteY106" fmla="*/ 4275118 h 4730820"/>
              <a:gd name="connsiteX107" fmla="*/ 1143807 w 4730820"/>
              <a:gd name="connsiteY107" fmla="*/ 4269238 h 4730820"/>
              <a:gd name="connsiteX108" fmla="*/ 1158786 w 4730820"/>
              <a:gd name="connsiteY108" fmla="*/ 4155459 h 4730820"/>
              <a:gd name="connsiteX109" fmla="*/ 1249832 w 4730820"/>
              <a:gd name="connsiteY109" fmla="*/ 4085596 h 4730820"/>
              <a:gd name="connsiteX110" fmla="*/ 1280542 w 4730820"/>
              <a:gd name="connsiteY110" fmla="*/ 4083455 h 4730820"/>
              <a:gd name="connsiteX111" fmla="*/ 1167899 w 4730820"/>
              <a:gd name="connsiteY111" fmla="*/ 4007380 h 4730820"/>
              <a:gd name="connsiteX112" fmla="*/ 1049998 w 4730820"/>
              <a:gd name="connsiteY112" fmla="*/ 3914405 h 4730820"/>
              <a:gd name="connsiteX113" fmla="*/ 3888193 w 4730820"/>
              <a:gd name="connsiteY113" fmla="*/ 3815402 h 4730820"/>
              <a:gd name="connsiteX114" fmla="*/ 3836722 w 4730820"/>
              <a:gd name="connsiteY114" fmla="*/ 3836722 h 4730820"/>
              <a:gd name="connsiteX115" fmla="*/ 3836722 w 4730820"/>
              <a:gd name="connsiteY115" fmla="*/ 3939664 h 4730820"/>
              <a:gd name="connsiteX116" fmla="*/ 3939664 w 4730820"/>
              <a:gd name="connsiteY116" fmla="*/ 3939664 h 4730820"/>
              <a:gd name="connsiteX117" fmla="*/ 3939664 w 4730820"/>
              <a:gd name="connsiteY117" fmla="*/ 3836722 h 4730820"/>
              <a:gd name="connsiteX118" fmla="*/ 3888193 w 4730820"/>
              <a:gd name="connsiteY118" fmla="*/ 3815402 h 4730820"/>
              <a:gd name="connsiteX119" fmla="*/ 842627 w 4730820"/>
              <a:gd name="connsiteY119" fmla="*/ 3815402 h 4730820"/>
              <a:gd name="connsiteX120" fmla="*/ 791156 w 4730820"/>
              <a:gd name="connsiteY120" fmla="*/ 3836722 h 4730820"/>
              <a:gd name="connsiteX121" fmla="*/ 791156 w 4730820"/>
              <a:gd name="connsiteY121" fmla="*/ 3939664 h 4730820"/>
              <a:gd name="connsiteX122" fmla="*/ 894098 w 4730820"/>
              <a:gd name="connsiteY122" fmla="*/ 3939664 h 4730820"/>
              <a:gd name="connsiteX123" fmla="*/ 894098 w 4730820"/>
              <a:gd name="connsiteY123" fmla="*/ 3836722 h 4730820"/>
              <a:gd name="connsiteX124" fmla="*/ 842627 w 4730820"/>
              <a:gd name="connsiteY124" fmla="*/ 3815402 h 4730820"/>
              <a:gd name="connsiteX125" fmla="*/ 2937393 w 4730820"/>
              <a:gd name="connsiteY125" fmla="*/ 3746298 h 4730820"/>
              <a:gd name="connsiteX126" fmla="*/ 2386897 w 4730820"/>
              <a:gd name="connsiteY126" fmla="*/ 4296794 h 4730820"/>
              <a:gd name="connsiteX127" fmla="*/ 2562994 w 4730820"/>
              <a:gd name="connsiteY127" fmla="*/ 4287902 h 4730820"/>
              <a:gd name="connsiteX128" fmla="*/ 3594640 w 4730820"/>
              <a:gd name="connsiteY128" fmla="*/ 3856597 h 4730820"/>
              <a:gd name="connsiteX129" fmla="*/ 3715999 w 4730820"/>
              <a:gd name="connsiteY129" fmla="*/ 3746298 h 4730820"/>
              <a:gd name="connsiteX130" fmla="*/ 1954266 w 4730820"/>
              <a:gd name="connsiteY130" fmla="*/ 3746298 h 4730820"/>
              <a:gd name="connsiteX131" fmla="*/ 2365410 w 4730820"/>
              <a:gd name="connsiteY131" fmla="*/ 4157442 h 4730820"/>
              <a:gd name="connsiteX132" fmla="*/ 2776554 w 4730820"/>
              <a:gd name="connsiteY132" fmla="*/ 3746298 h 4730820"/>
              <a:gd name="connsiteX133" fmla="*/ 1014821 w 4730820"/>
              <a:gd name="connsiteY133" fmla="*/ 3746298 h 4730820"/>
              <a:gd name="connsiteX134" fmla="*/ 1136181 w 4730820"/>
              <a:gd name="connsiteY134" fmla="*/ 3856597 h 4730820"/>
              <a:gd name="connsiteX135" fmla="*/ 2167827 w 4730820"/>
              <a:gd name="connsiteY135" fmla="*/ 4287902 h 4730820"/>
              <a:gd name="connsiteX136" fmla="*/ 2343924 w 4730820"/>
              <a:gd name="connsiteY136" fmla="*/ 4296794 h 4730820"/>
              <a:gd name="connsiteX137" fmla="*/ 1793428 w 4730820"/>
              <a:gd name="connsiteY137" fmla="*/ 3746298 h 4730820"/>
              <a:gd name="connsiteX138" fmla="*/ 4083418 w 4730820"/>
              <a:gd name="connsiteY138" fmla="*/ 3449743 h 4730820"/>
              <a:gd name="connsiteX139" fmla="*/ 4014558 w 4730820"/>
              <a:gd name="connsiteY139" fmla="*/ 3553035 h 4730820"/>
              <a:gd name="connsiteX140" fmla="*/ 3922277 w 4730820"/>
              <a:gd name="connsiteY140" fmla="*/ 3671506 h 4730820"/>
              <a:gd name="connsiteX141" fmla="*/ 3855450 w 4730820"/>
              <a:gd name="connsiteY141" fmla="*/ 3744622 h 4730820"/>
              <a:gd name="connsiteX142" fmla="*/ 3888193 w 4730820"/>
              <a:gd name="connsiteY142" fmla="*/ 3738250 h 4730820"/>
              <a:gd name="connsiteX143" fmla="*/ 3994219 w 4730820"/>
              <a:gd name="connsiteY143" fmla="*/ 3782168 h 4730820"/>
              <a:gd name="connsiteX144" fmla="*/ 4038136 w 4730820"/>
              <a:gd name="connsiteY144" fmla="*/ 3888193 h 4730820"/>
              <a:gd name="connsiteX145" fmla="*/ 4037411 w 4730820"/>
              <a:gd name="connsiteY145" fmla="*/ 3891917 h 4730820"/>
              <a:gd name="connsiteX146" fmla="*/ 4101467 w 4730820"/>
              <a:gd name="connsiteY146" fmla="*/ 3821834 h 4730820"/>
              <a:gd name="connsiteX147" fmla="*/ 4204369 w 4730820"/>
              <a:gd name="connsiteY147" fmla="*/ 3689727 h 4730820"/>
              <a:gd name="connsiteX148" fmla="*/ 4274581 w 4730820"/>
              <a:gd name="connsiteY148" fmla="*/ 3584407 h 4730820"/>
              <a:gd name="connsiteX149" fmla="*/ 4269238 w 4730820"/>
              <a:gd name="connsiteY149" fmla="*/ 3587014 h 4730820"/>
              <a:gd name="connsiteX150" fmla="*/ 4155458 w 4730820"/>
              <a:gd name="connsiteY150" fmla="*/ 3572035 h 4730820"/>
              <a:gd name="connsiteX151" fmla="*/ 4085596 w 4730820"/>
              <a:gd name="connsiteY151" fmla="*/ 3480988 h 4730820"/>
              <a:gd name="connsiteX152" fmla="*/ 647564 w 4730820"/>
              <a:gd name="connsiteY152" fmla="*/ 3447433 h 4730820"/>
              <a:gd name="connsiteX153" fmla="*/ 645224 w 4730820"/>
              <a:gd name="connsiteY153" fmla="*/ 3480988 h 4730820"/>
              <a:gd name="connsiteX154" fmla="*/ 575362 w 4730820"/>
              <a:gd name="connsiteY154" fmla="*/ 3572035 h 4730820"/>
              <a:gd name="connsiteX155" fmla="*/ 461582 w 4730820"/>
              <a:gd name="connsiteY155" fmla="*/ 3587014 h 4730820"/>
              <a:gd name="connsiteX156" fmla="*/ 458265 w 4730820"/>
              <a:gd name="connsiteY156" fmla="*/ 3585395 h 4730820"/>
              <a:gd name="connsiteX157" fmla="*/ 502238 w 4730820"/>
              <a:gd name="connsiteY157" fmla="*/ 3655502 h 4730820"/>
              <a:gd name="connsiteX158" fmla="*/ 629354 w 4730820"/>
              <a:gd name="connsiteY158" fmla="*/ 3821834 h 4730820"/>
              <a:gd name="connsiteX159" fmla="*/ 693409 w 4730820"/>
              <a:gd name="connsiteY159" fmla="*/ 3891918 h 4730820"/>
              <a:gd name="connsiteX160" fmla="*/ 692684 w 4730820"/>
              <a:gd name="connsiteY160" fmla="*/ 3888193 h 4730820"/>
              <a:gd name="connsiteX161" fmla="*/ 736602 w 4730820"/>
              <a:gd name="connsiteY161" fmla="*/ 3782168 h 4730820"/>
              <a:gd name="connsiteX162" fmla="*/ 842627 w 4730820"/>
              <a:gd name="connsiteY162" fmla="*/ 3738250 h 4730820"/>
              <a:gd name="connsiteX163" fmla="*/ 875371 w 4730820"/>
              <a:gd name="connsiteY163" fmla="*/ 3744622 h 4730820"/>
              <a:gd name="connsiteX164" fmla="*/ 808544 w 4730820"/>
              <a:gd name="connsiteY164" fmla="*/ 3671506 h 4730820"/>
              <a:gd name="connsiteX165" fmla="*/ 694549 w 4730820"/>
              <a:gd name="connsiteY165" fmla="*/ 3522342 h 4730820"/>
              <a:gd name="connsiteX166" fmla="*/ 4239428 w 4730820"/>
              <a:gd name="connsiteY166" fmla="*/ 3369929 h 4730820"/>
              <a:gd name="connsiteX167" fmla="*/ 4167391 w 4730820"/>
              <a:gd name="connsiteY167" fmla="*/ 3405785 h 4730820"/>
              <a:gd name="connsiteX168" fmla="*/ 4194034 w 4730820"/>
              <a:gd name="connsiteY168" fmla="*/ 3505219 h 4730820"/>
              <a:gd name="connsiteX169" fmla="*/ 4293469 w 4730820"/>
              <a:gd name="connsiteY169" fmla="*/ 3478576 h 4730820"/>
              <a:gd name="connsiteX170" fmla="*/ 4266826 w 4730820"/>
              <a:gd name="connsiteY170" fmla="*/ 3379141 h 4730820"/>
              <a:gd name="connsiteX171" fmla="*/ 4239428 w 4730820"/>
              <a:gd name="connsiteY171" fmla="*/ 3369929 h 4730820"/>
              <a:gd name="connsiteX172" fmla="*/ 491392 w 4730820"/>
              <a:gd name="connsiteY172" fmla="*/ 3369929 h 4730820"/>
              <a:gd name="connsiteX173" fmla="*/ 463995 w 4730820"/>
              <a:gd name="connsiteY173" fmla="*/ 3379141 h 4730820"/>
              <a:gd name="connsiteX174" fmla="*/ 437351 w 4730820"/>
              <a:gd name="connsiteY174" fmla="*/ 3478576 h 4730820"/>
              <a:gd name="connsiteX175" fmla="*/ 536786 w 4730820"/>
              <a:gd name="connsiteY175" fmla="*/ 3505219 h 4730820"/>
              <a:gd name="connsiteX176" fmla="*/ 563429 w 4730820"/>
              <a:gd name="connsiteY176" fmla="*/ 3405785 h 4730820"/>
              <a:gd name="connsiteX177" fmla="*/ 491392 w 4730820"/>
              <a:gd name="connsiteY177" fmla="*/ 3369929 h 4730820"/>
              <a:gd name="connsiteX178" fmla="*/ 3632568 w 4730820"/>
              <a:gd name="connsiteY178" fmla="*/ 3051123 h 4730820"/>
              <a:gd name="connsiteX179" fmla="*/ 3051123 w 4730820"/>
              <a:gd name="connsiteY179" fmla="*/ 3632568 h 4730820"/>
              <a:gd name="connsiteX180" fmla="*/ 3632568 w 4730820"/>
              <a:gd name="connsiteY180" fmla="*/ 3632568 h 4730820"/>
              <a:gd name="connsiteX181" fmla="*/ 1098252 w 4730820"/>
              <a:gd name="connsiteY181" fmla="*/ 3051123 h 4730820"/>
              <a:gd name="connsiteX182" fmla="*/ 1098252 w 4730820"/>
              <a:gd name="connsiteY182" fmla="*/ 3632568 h 4730820"/>
              <a:gd name="connsiteX183" fmla="*/ 1679698 w 4730820"/>
              <a:gd name="connsiteY183" fmla="*/ 3632568 h 4730820"/>
              <a:gd name="connsiteX184" fmla="*/ 4305520 w 4730820"/>
              <a:gd name="connsiteY184" fmla="*/ 2968130 h 4730820"/>
              <a:gd name="connsiteX185" fmla="*/ 4251338 w 4730820"/>
              <a:gd name="connsiteY185" fmla="*/ 3123697 h 4730820"/>
              <a:gd name="connsiteX186" fmla="*/ 4172276 w 4730820"/>
              <a:gd name="connsiteY186" fmla="*/ 3296266 h 4730820"/>
              <a:gd name="connsiteX187" fmla="*/ 4164082 w 4730820"/>
              <a:gd name="connsiteY187" fmla="*/ 3310786 h 4730820"/>
              <a:gd name="connsiteX188" fmla="*/ 4191622 w 4730820"/>
              <a:gd name="connsiteY188" fmla="*/ 3297346 h 4730820"/>
              <a:gd name="connsiteX189" fmla="*/ 4305402 w 4730820"/>
              <a:gd name="connsiteY189" fmla="*/ 3312326 h 4730820"/>
              <a:gd name="connsiteX190" fmla="*/ 4375264 w 4730820"/>
              <a:gd name="connsiteY190" fmla="*/ 3403372 h 4730820"/>
              <a:gd name="connsiteX191" fmla="*/ 4375813 w 4730820"/>
              <a:gd name="connsiteY191" fmla="*/ 3411249 h 4730820"/>
              <a:gd name="connsiteX192" fmla="*/ 4380240 w 4730820"/>
              <a:gd name="connsiteY192" fmla="*/ 3403405 h 4730820"/>
              <a:gd name="connsiteX193" fmla="*/ 4468401 w 4730820"/>
              <a:gd name="connsiteY193" fmla="*/ 3210974 h 4730820"/>
              <a:gd name="connsiteX194" fmla="*/ 4524853 w 4730820"/>
              <a:gd name="connsiteY194" fmla="*/ 3048892 h 4730820"/>
              <a:gd name="connsiteX195" fmla="*/ 4520541 w 4730820"/>
              <a:gd name="connsiteY195" fmla="*/ 3052642 h 4730820"/>
              <a:gd name="connsiteX196" fmla="*/ 4406762 w 4730820"/>
              <a:gd name="connsiteY196" fmla="*/ 3067621 h 4730820"/>
              <a:gd name="connsiteX197" fmla="*/ 4315716 w 4730820"/>
              <a:gd name="connsiteY197" fmla="*/ 2997759 h 4730820"/>
              <a:gd name="connsiteX198" fmla="*/ 425413 w 4730820"/>
              <a:gd name="connsiteY198" fmla="*/ 2967802 h 4730820"/>
              <a:gd name="connsiteX199" fmla="*/ 415105 w 4730820"/>
              <a:gd name="connsiteY199" fmla="*/ 2997759 h 4730820"/>
              <a:gd name="connsiteX200" fmla="*/ 324058 w 4730820"/>
              <a:gd name="connsiteY200" fmla="*/ 3067621 h 4730820"/>
              <a:gd name="connsiteX201" fmla="*/ 210279 w 4730820"/>
              <a:gd name="connsiteY201" fmla="*/ 3052642 h 4730820"/>
              <a:gd name="connsiteX202" fmla="*/ 205477 w 4730820"/>
              <a:gd name="connsiteY202" fmla="*/ 3048465 h 4730820"/>
              <a:gd name="connsiteX203" fmla="*/ 218074 w 4730820"/>
              <a:gd name="connsiteY203" fmla="*/ 3091056 h 4730820"/>
              <a:gd name="connsiteX204" fmla="*/ 295586 w 4730820"/>
              <a:gd name="connsiteY204" fmla="*/ 3289101 h 4730820"/>
              <a:gd name="connsiteX205" fmla="*/ 355272 w 4730820"/>
              <a:gd name="connsiteY205" fmla="*/ 3407449 h 4730820"/>
              <a:gd name="connsiteX206" fmla="*/ 355557 w 4730820"/>
              <a:gd name="connsiteY206" fmla="*/ 3403372 h 4730820"/>
              <a:gd name="connsiteX207" fmla="*/ 425419 w 4730820"/>
              <a:gd name="connsiteY207" fmla="*/ 3312326 h 4730820"/>
              <a:gd name="connsiteX208" fmla="*/ 539198 w 4730820"/>
              <a:gd name="connsiteY208" fmla="*/ 3297346 h 4730820"/>
              <a:gd name="connsiteX209" fmla="*/ 568739 w 4730820"/>
              <a:gd name="connsiteY209" fmla="*/ 3311761 h 4730820"/>
              <a:gd name="connsiteX210" fmla="*/ 509227 w 4730820"/>
              <a:gd name="connsiteY210" fmla="*/ 3193760 h 4730820"/>
              <a:gd name="connsiteX211" fmla="*/ 439716 w 4730820"/>
              <a:gd name="connsiteY211" fmla="*/ 3016157 h 4730820"/>
              <a:gd name="connsiteX212" fmla="*/ 4435561 w 4730820"/>
              <a:gd name="connsiteY212" fmla="*/ 2850669 h 4730820"/>
              <a:gd name="connsiteX213" fmla="*/ 4375259 w 4730820"/>
              <a:gd name="connsiteY213" fmla="*/ 2903947 h 4730820"/>
              <a:gd name="connsiteX214" fmla="*/ 4426730 w 4730820"/>
              <a:gd name="connsiteY214" fmla="*/ 2993098 h 4730820"/>
              <a:gd name="connsiteX215" fmla="*/ 4515881 w 4730820"/>
              <a:gd name="connsiteY215" fmla="*/ 2941627 h 4730820"/>
              <a:gd name="connsiteX216" fmla="*/ 4464410 w 4730820"/>
              <a:gd name="connsiteY216" fmla="*/ 2852476 h 4730820"/>
              <a:gd name="connsiteX217" fmla="*/ 4435561 w 4730820"/>
              <a:gd name="connsiteY217" fmla="*/ 2850669 h 4730820"/>
              <a:gd name="connsiteX218" fmla="*/ 295259 w 4730820"/>
              <a:gd name="connsiteY218" fmla="*/ 2850669 h 4730820"/>
              <a:gd name="connsiteX219" fmla="*/ 266411 w 4730820"/>
              <a:gd name="connsiteY219" fmla="*/ 2852476 h 4730820"/>
              <a:gd name="connsiteX220" fmla="*/ 214940 w 4730820"/>
              <a:gd name="connsiteY220" fmla="*/ 2941627 h 4730820"/>
              <a:gd name="connsiteX221" fmla="*/ 304090 w 4730820"/>
              <a:gd name="connsiteY221" fmla="*/ 2993098 h 4730820"/>
              <a:gd name="connsiteX222" fmla="*/ 355561 w 4730820"/>
              <a:gd name="connsiteY222" fmla="*/ 2903947 h 4730820"/>
              <a:gd name="connsiteX223" fmla="*/ 295259 w 4730820"/>
              <a:gd name="connsiteY223" fmla="*/ 2850669 h 4730820"/>
              <a:gd name="connsiteX224" fmla="*/ 4393853 w 4730820"/>
              <a:gd name="connsiteY224" fmla="*/ 2443150 h 4730820"/>
              <a:gd name="connsiteX225" fmla="*/ 4388304 w 4730820"/>
              <a:gd name="connsiteY225" fmla="*/ 2560362 h 4730820"/>
              <a:gd name="connsiteX226" fmla="*/ 4360259 w 4730820"/>
              <a:gd name="connsiteY226" fmla="*/ 2754838 h 4730820"/>
              <a:gd name="connsiteX227" fmla="*/ 4345649 w 4730820"/>
              <a:gd name="connsiteY227" fmla="*/ 2814630 h 4730820"/>
              <a:gd name="connsiteX228" fmla="*/ 4370598 w 4730820"/>
              <a:gd name="connsiteY228" fmla="*/ 2792933 h 4730820"/>
              <a:gd name="connsiteX229" fmla="*/ 4484378 w 4730820"/>
              <a:gd name="connsiteY229" fmla="*/ 2777953 h 4730820"/>
              <a:gd name="connsiteX230" fmla="*/ 4575424 w 4730820"/>
              <a:gd name="connsiteY230" fmla="*/ 2847816 h 4730820"/>
              <a:gd name="connsiteX231" fmla="*/ 4576984 w 4730820"/>
              <a:gd name="connsiteY231" fmla="*/ 2852349 h 4730820"/>
              <a:gd name="connsiteX232" fmla="*/ 4589859 w 4730820"/>
              <a:gd name="connsiteY232" fmla="*/ 2799660 h 4730820"/>
              <a:gd name="connsiteX233" fmla="*/ 4621132 w 4730820"/>
              <a:gd name="connsiteY233" fmla="*/ 2582801 h 4730820"/>
              <a:gd name="connsiteX234" fmla="*/ 4626513 w 4730820"/>
              <a:gd name="connsiteY234" fmla="*/ 2469156 h 4730820"/>
              <a:gd name="connsiteX235" fmla="*/ 4624976 w 4730820"/>
              <a:gd name="connsiteY235" fmla="*/ 2471436 h 4730820"/>
              <a:gd name="connsiteX236" fmla="*/ 4518950 w 4730820"/>
              <a:gd name="connsiteY236" fmla="*/ 2515353 h 4730820"/>
              <a:gd name="connsiteX237" fmla="*/ 4412924 w 4730820"/>
              <a:gd name="connsiteY237" fmla="*/ 2471436 h 4730820"/>
              <a:gd name="connsiteX238" fmla="*/ 336967 w 4730820"/>
              <a:gd name="connsiteY238" fmla="*/ 2443150 h 4730820"/>
              <a:gd name="connsiteX239" fmla="*/ 317896 w 4730820"/>
              <a:gd name="connsiteY239" fmla="*/ 2471436 h 4730820"/>
              <a:gd name="connsiteX240" fmla="*/ 211870 w 4730820"/>
              <a:gd name="connsiteY240" fmla="*/ 2515353 h 4730820"/>
              <a:gd name="connsiteX241" fmla="*/ 105845 w 4730820"/>
              <a:gd name="connsiteY241" fmla="*/ 2471436 h 4730820"/>
              <a:gd name="connsiteX242" fmla="*/ 104307 w 4730820"/>
              <a:gd name="connsiteY242" fmla="*/ 2469156 h 4730820"/>
              <a:gd name="connsiteX243" fmla="*/ 109688 w 4730820"/>
              <a:gd name="connsiteY243" fmla="*/ 2582801 h 4730820"/>
              <a:gd name="connsiteX244" fmla="*/ 133076 w 4730820"/>
              <a:gd name="connsiteY244" fmla="*/ 2756826 h 4730820"/>
              <a:gd name="connsiteX245" fmla="*/ 153643 w 4730820"/>
              <a:gd name="connsiteY245" fmla="*/ 2852910 h 4730820"/>
              <a:gd name="connsiteX246" fmla="*/ 155396 w 4730820"/>
              <a:gd name="connsiteY246" fmla="*/ 2847816 h 4730820"/>
              <a:gd name="connsiteX247" fmla="*/ 246442 w 4730820"/>
              <a:gd name="connsiteY247" fmla="*/ 2777953 h 4730820"/>
              <a:gd name="connsiteX248" fmla="*/ 360222 w 4730820"/>
              <a:gd name="connsiteY248" fmla="*/ 2792933 h 4730820"/>
              <a:gd name="connsiteX249" fmla="*/ 384361 w 4730820"/>
              <a:gd name="connsiteY249" fmla="*/ 2813925 h 4730820"/>
              <a:gd name="connsiteX250" fmla="*/ 363491 w 4730820"/>
              <a:gd name="connsiteY250" fmla="*/ 2716425 h 4730820"/>
              <a:gd name="connsiteX251" fmla="*/ 342517 w 4730820"/>
              <a:gd name="connsiteY251" fmla="*/ 2560362 h 4730820"/>
              <a:gd name="connsiteX252" fmla="*/ 4296794 w 4730820"/>
              <a:gd name="connsiteY252" fmla="*/ 2386897 h 4730820"/>
              <a:gd name="connsiteX253" fmla="*/ 3746298 w 4730820"/>
              <a:gd name="connsiteY253" fmla="*/ 2937393 h 4730820"/>
              <a:gd name="connsiteX254" fmla="*/ 3746298 w 4730820"/>
              <a:gd name="connsiteY254" fmla="*/ 3715999 h 4730820"/>
              <a:gd name="connsiteX255" fmla="*/ 3856597 w 4730820"/>
              <a:gd name="connsiteY255" fmla="*/ 3594640 h 4730820"/>
              <a:gd name="connsiteX256" fmla="*/ 4287902 w 4730820"/>
              <a:gd name="connsiteY256" fmla="*/ 2562994 h 4730820"/>
              <a:gd name="connsiteX257" fmla="*/ 434026 w 4730820"/>
              <a:gd name="connsiteY257" fmla="*/ 2386897 h 4730820"/>
              <a:gd name="connsiteX258" fmla="*/ 442918 w 4730820"/>
              <a:gd name="connsiteY258" fmla="*/ 2562994 h 4730820"/>
              <a:gd name="connsiteX259" fmla="*/ 874223 w 4730820"/>
              <a:gd name="connsiteY259" fmla="*/ 3594640 h 4730820"/>
              <a:gd name="connsiteX260" fmla="*/ 984522 w 4730820"/>
              <a:gd name="connsiteY260" fmla="*/ 3715999 h 4730820"/>
              <a:gd name="connsiteX261" fmla="*/ 984522 w 4730820"/>
              <a:gd name="connsiteY261" fmla="*/ 2937393 h 4730820"/>
              <a:gd name="connsiteX262" fmla="*/ 4518950 w 4730820"/>
              <a:gd name="connsiteY262" fmla="*/ 2292619 h 4730820"/>
              <a:gd name="connsiteX263" fmla="*/ 4446159 w 4730820"/>
              <a:gd name="connsiteY263" fmla="*/ 2365410 h 4730820"/>
              <a:gd name="connsiteX264" fmla="*/ 4518950 w 4730820"/>
              <a:gd name="connsiteY264" fmla="*/ 2438201 h 4730820"/>
              <a:gd name="connsiteX265" fmla="*/ 4591741 w 4730820"/>
              <a:gd name="connsiteY265" fmla="*/ 2365410 h 4730820"/>
              <a:gd name="connsiteX266" fmla="*/ 4518950 w 4730820"/>
              <a:gd name="connsiteY266" fmla="*/ 2292619 h 4730820"/>
              <a:gd name="connsiteX267" fmla="*/ 211870 w 4730820"/>
              <a:gd name="connsiteY267" fmla="*/ 2292619 h 4730820"/>
              <a:gd name="connsiteX268" fmla="*/ 139079 w 4730820"/>
              <a:gd name="connsiteY268" fmla="*/ 2365410 h 4730820"/>
              <a:gd name="connsiteX269" fmla="*/ 211870 w 4730820"/>
              <a:gd name="connsiteY269" fmla="*/ 2438201 h 4730820"/>
              <a:gd name="connsiteX270" fmla="*/ 284661 w 4730820"/>
              <a:gd name="connsiteY270" fmla="*/ 2365410 h 4730820"/>
              <a:gd name="connsiteX271" fmla="*/ 211870 w 4730820"/>
              <a:gd name="connsiteY271" fmla="*/ 2292619 h 4730820"/>
              <a:gd name="connsiteX272" fmla="*/ 3746298 w 4730820"/>
              <a:gd name="connsiteY272" fmla="*/ 1954266 h 4730820"/>
              <a:gd name="connsiteX273" fmla="*/ 3746298 w 4730820"/>
              <a:gd name="connsiteY273" fmla="*/ 2776554 h 4730820"/>
              <a:gd name="connsiteX274" fmla="*/ 4157442 w 4730820"/>
              <a:gd name="connsiteY274" fmla="*/ 2365410 h 4730820"/>
              <a:gd name="connsiteX275" fmla="*/ 984522 w 4730820"/>
              <a:gd name="connsiteY275" fmla="*/ 1954266 h 4730820"/>
              <a:gd name="connsiteX276" fmla="*/ 573378 w 4730820"/>
              <a:gd name="connsiteY276" fmla="*/ 2365410 h 4730820"/>
              <a:gd name="connsiteX277" fmla="*/ 984522 w 4730820"/>
              <a:gd name="connsiteY277" fmla="*/ 2776554 h 4730820"/>
              <a:gd name="connsiteX278" fmla="*/ 153753 w 4730820"/>
              <a:gd name="connsiteY278" fmla="*/ 1878229 h 4730820"/>
              <a:gd name="connsiteX279" fmla="*/ 140108 w 4730820"/>
              <a:gd name="connsiteY279" fmla="*/ 1935581 h 4730820"/>
              <a:gd name="connsiteX280" fmla="*/ 111094 w 4730820"/>
              <a:gd name="connsiteY280" fmla="*/ 2133723 h 4730820"/>
              <a:gd name="connsiteX281" fmla="*/ 104660 w 4730820"/>
              <a:gd name="connsiteY281" fmla="*/ 2261141 h 4730820"/>
              <a:gd name="connsiteX282" fmla="*/ 105845 w 4730820"/>
              <a:gd name="connsiteY282" fmla="*/ 2259385 h 4730820"/>
              <a:gd name="connsiteX283" fmla="*/ 211870 w 4730820"/>
              <a:gd name="connsiteY283" fmla="*/ 2215467 h 4730820"/>
              <a:gd name="connsiteX284" fmla="*/ 317896 w 4730820"/>
              <a:gd name="connsiteY284" fmla="*/ 2259385 h 4730820"/>
              <a:gd name="connsiteX285" fmla="*/ 337195 w 4730820"/>
              <a:gd name="connsiteY285" fmla="*/ 2288009 h 4730820"/>
              <a:gd name="connsiteX286" fmla="*/ 343778 w 4730820"/>
              <a:gd name="connsiteY286" fmla="*/ 2157637 h 4730820"/>
              <a:gd name="connsiteX287" fmla="*/ 367588 w 4730820"/>
              <a:gd name="connsiteY287" fmla="*/ 1991634 h 4730820"/>
              <a:gd name="connsiteX288" fmla="*/ 384758 w 4730820"/>
              <a:gd name="connsiteY288" fmla="*/ 1916550 h 4730820"/>
              <a:gd name="connsiteX289" fmla="*/ 360222 w 4730820"/>
              <a:gd name="connsiteY289" fmla="*/ 1937888 h 4730820"/>
              <a:gd name="connsiteX290" fmla="*/ 246442 w 4730820"/>
              <a:gd name="connsiteY290" fmla="*/ 1952867 h 4730820"/>
              <a:gd name="connsiteX291" fmla="*/ 155396 w 4730820"/>
              <a:gd name="connsiteY291" fmla="*/ 1883005 h 4730820"/>
              <a:gd name="connsiteX292" fmla="*/ 4577386 w 4730820"/>
              <a:gd name="connsiteY292" fmla="*/ 1877303 h 4730820"/>
              <a:gd name="connsiteX293" fmla="*/ 4575424 w 4730820"/>
              <a:gd name="connsiteY293" fmla="*/ 1883005 h 4730820"/>
              <a:gd name="connsiteX294" fmla="*/ 4484378 w 4730820"/>
              <a:gd name="connsiteY294" fmla="*/ 1952867 h 4730820"/>
              <a:gd name="connsiteX295" fmla="*/ 4370598 w 4730820"/>
              <a:gd name="connsiteY295" fmla="*/ 1937888 h 4730820"/>
              <a:gd name="connsiteX296" fmla="*/ 4346063 w 4730820"/>
              <a:gd name="connsiteY296" fmla="*/ 1916550 h 4730820"/>
              <a:gd name="connsiteX297" fmla="*/ 4363232 w 4730820"/>
              <a:gd name="connsiteY297" fmla="*/ 1991634 h 4730820"/>
              <a:gd name="connsiteX298" fmla="*/ 4387042 w 4730820"/>
              <a:gd name="connsiteY298" fmla="*/ 2157637 h 4730820"/>
              <a:gd name="connsiteX299" fmla="*/ 4393626 w 4730820"/>
              <a:gd name="connsiteY299" fmla="*/ 2288008 h 4730820"/>
              <a:gd name="connsiteX300" fmla="*/ 4412924 w 4730820"/>
              <a:gd name="connsiteY300" fmla="*/ 2259385 h 4730820"/>
              <a:gd name="connsiteX301" fmla="*/ 4518950 w 4730820"/>
              <a:gd name="connsiteY301" fmla="*/ 2215467 h 4730820"/>
              <a:gd name="connsiteX302" fmla="*/ 4624976 w 4730820"/>
              <a:gd name="connsiteY302" fmla="*/ 2259385 h 4730820"/>
              <a:gd name="connsiteX303" fmla="*/ 4626160 w 4730820"/>
              <a:gd name="connsiteY303" fmla="*/ 2261141 h 4730820"/>
              <a:gd name="connsiteX304" fmla="*/ 4619726 w 4730820"/>
              <a:gd name="connsiteY304" fmla="*/ 2133723 h 4730820"/>
              <a:gd name="connsiteX305" fmla="*/ 4597877 w 4730820"/>
              <a:gd name="connsiteY305" fmla="*/ 1974758 h 4730820"/>
              <a:gd name="connsiteX306" fmla="*/ 2365410 w 4730820"/>
              <a:gd name="connsiteY306" fmla="*/ 1831803 h 4730820"/>
              <a:gd name="connsiteX307" fmla="*/ 1831803 w 4730820"/>
              <a:gd name="connsiteY307" fmla="*/ 2365410 h 4730820"/>
              <a:gd name="connsiteX308" fmla="*/ 2365410 w 4730820"/>
              <a:gd name="connsiteY308" fmla="*/ 2899017 h 4730820"/>
              <a:gd name="connsiteX309" fmla="*/ 2899017 w 4730820"/>
              <a:gd name="connsiteY309" fmla="*/ 2365410 h 4730820"/>
              <a:gd name="connsiteX310" fmla="*/ 2365410 w 4730820"/>
              <a:gd name="connsiteY310" fmla="*/ 1831803 h 4730820"/>
              <a:gd name="connsiteX311" fmla="*/ 2365410 w 4730820"/>
              <a:gd name="connsiteY311" fmla="*/ 1761345 h 4730820"/>
              <a:gd name="connsiteX312" fmla="*/ 2969475 w 4730820"/>
              <a:gd name="connsiteY312" fmla="*/ 2365410 h 4730820"/>
              <a:gd name="connsiteX313" fmla="*/ 2365410 w 4730820"/>
              <a:gd name="connsiteY313" fmla="*/ 2969475 h 4730820"/>
              <a:gd name="connsiteX314" fmla="*/ 1761345 w 4730820"/>
              <a:gd name="connsiteY314" fmla="*/ 2365410 h 4730820"/>
              <a:gd name="connsiteX315" fmla="*/ 2365410 w 4730820"/>
              <a:gd name="connsiteY315" fmla="*/ 1761345 h 4730820"/>
              <a:gd name="connsiteX316" fmla="*/ 4455578 w 4730820"/>
              <a:gd name="connsiteY316" fmla="*/ 1735915 h 4730820"/>
              <a:gd name="connsiteX317" fmla="*/ 4426730 w 4730820"/>
              <a:gd name="connsiteY317" fmla="*/ 1737722 h 4730820"/>
              <a:gd name="connsiteX318" fmla="*/ 4375259 w 4730820"/>
              <a:gd name="connsiteY318" fmla="*/ 1826873 h 4730820"/>
              <a:gd name="connsiteX319" fmla="*/ 4464410 w 4730820"/>
              <a:gd name="connsiteY319" fmla="*/ 1878344 h 4730820"/>
              <a:gd name="connsiteX320" fmla="*/ 4515881 w 4730820"/>
              <a:gd name="connsiteY320" fmla="*/ 1789193 h 4730820"/>
              <a:gd name="connsiteX321" fmla="*/ 4455578 w 4730820"/>
              <a:gd name="connsiteY321" fmla="*/ 1735915 h 4730820"/>
              <a:gd name="connsiteX322" fmla="*/ 275241 w 4730820"/>
              <a:gd name="connsiteY322" fmla="*/ 1735915 h 4730820"/>
              <a:gd name="connsiteX323" fmla="*/ 214940 w 4730820"/>
              <a:gd name="connsiteY323" fmla="*/ 1789193 h 4730820"/>
              <a:gd name="connsiteX324" fmla="*/ 266411 w 4730820"/>
              <a:gd name="connsiteY324" fmla="*/ 1878344 h 4730820"/>
              <a:gd name="connsiteX325" fmla="*/ 355561 w 4730820"/>
              <a:gd name="connsiteY325" fmla="*/ 1826873 h 4730820"/>
              <a:gd name="connsiteX326" fmla="*/ 304090 w 4730820"/>
              <a:gd name="connsiteY326" fmla="*/ 1737722 h 4730820"/>
              <a:gd name="connsiteX327" fmla="*/ 275241 w 4730820"/>
              <a:gd name="connsiteY327" fmla="*/ 1735915 h 4730820"/>
              <a:gd name="connsiteX328" fmla="*/ 2365410 w 4730820"/>
              <a:gd name="connsiteY328" fmla="*/ 1465434 h 4730820"/>
              <a:gd name="connsiteX329" fmla="*/ 1465434 w 4730820"/>
              <a:gd name="connsiteY329" fmla="*/ 2365410 h 4730820"/>
              <a:gd name="connsiteX330" fmla="*/ 2365410 w 4730820"/>
              <a:gd name="connsiteY330" fmla="*/ 3265386 h 4730820"/>
              <a:gd name="connsiteX331" fmla="*/ 3265386 w 4730820"/>
              <a:gd name="connsiteY331" fmla="*/ 2365410 h 4730820"/>
              <a:gd name="connsiteX332" fmla="*/ 2365410 w 4730820"/>
              <a:gd name="connsiteY332" fmla="*/ 1465434 h 4730820"/>
              <a:gd name="connsiteX333" fmla="*/ 2365410 w 4730820"/>
              <a:gd name="connsiteY333" fmla="*/ 1346600 h 4730820"/>
              <a:gd name="connsiteX334" fmla="*/ 3384220 w 4730820"/>
              <a:gd name="connsiteY334" fmla="*/ 2365410 h 4730820"/>
              <a:gd name="connsiteX335" fmla="*/ 2365410 w 4730820"/>
              <a:gd name="connsiteY335" fmla="*/ 3384220 h 4730820"/>
              <a:gd name="connsiteX336" fmla="*/ 1346600 w 4730820"/>
              <a:gd name="connsiteY336" fmla="*/ 2365410 h 4730820"/>
              <a:gd name="connsiteX337" fmla="*/ 2365410 w 4730820"/>
              <a:gd name="connsiteY337" fmla="*/ 1346600 h 4730820"/>
              <a:gd name="connsiteX338" fmla="*/ 355137 w 4730820"/>
              <a:gd name="connsiteY338" fmla="*/ 1321428 h 4730820"/>
              <a:gd name="connsiteX339" fmla="*/ 324343 w 4730820"/>
              <a:gd name="connsiteY339" fmla="*/ 1379905 h 4730820"/>
              <a:gd name="connsiteX340" fmla="*/ 247505 w 4730820"/>
              <a:gd name="connsiteY340" fmla="*/ 1557898 h 4730820"/>
              <a:gd name="connsiteX341" fmla="*/ 206390 w 4730820"/>
              <a:gd name="connsiteY341" fmla="*/ 1681561 h 4730820"/>
              <a:gd name="connsiteX342" fmla="*/ 210279 w 4730820"/>
              <a:gd name="connsiteY342" fmla="*/ 1678179 h 4730820"/>
              <a:gd name="connsiteX343" fmla="*/ 324058 w 4730820"/>
              <a:gd name="connsiteY343" fmla="*/ 1663199 h 4730820"/>
              <a:gd name="connsiteX344" fmla="*/ 415105 w 4730820"/>
              <a:gd name="connsiteY344" fmla="*/ 1733062 h 4730820"/>
              <a:gd name="connsiteX345" fmla="*/ 425597 w 4730820"/>
              <a:gd name="connsiteY345" fmla="*/ 1763554 h 4730820"/>
              <a:gd name="connsiteX346" fmla="*/ 453938 w 4730820"/>
              <a:gd name="connsiteY346" fmla="*/ 1673999 h 4730820"/>
              <a:gd name="connsiteX347" fmla="*/ 515350 w 4730820"/>
              <a:gd name="connsiteY347" fmla="*/ 1523495 h 4730820"/>
              <a:gd name="connsiteX348" fmla="*/ 567871 w 4730820"/>
              <a:gd name="connsiteY348" fmla="*/ 1419482 h 4730820"/>
              <a:gd name="connsiteX349" fmla="*/ 539198 w 4730820"/>
              <a:gd name="connsiteY349" fmla="*/ 1433474 h 4730820"/>
              <a:gd name="connsiteX350" fmla="*/ 425419 w 4730820"/>
              <a:gd name="connsiteY350" fmla="*/ 1418495 h 4730820"/>
              <a:gd name="connsiteX351" fmla="*/ 355557 w 4730820"/>
              <a:gd name="connsiteY351" fmla="*/ 1327448 h 4730820"/>
              <a:gd name="connsiteX352" fmla="*/ 4375803 w 4730820"/>
              <a:gd name="connsiteY352" fmla="*/ 1319717 h 4730820"/>
              <a:gd name="connsiteX353" fmla="*/ 4375264 w 4730820"/>
              <a:gd name="connsiteY353" fmla="*/ 1327448 h 4730820"/>
              <a:gd name="connsiteX354" fmla="*/ 4305402 w 4730820"/>
              <a:gd name="connsiteY354" fmla="*/ 1418495 h 4730820"/>
              <a:gd name="connsiteX355" fmla="*/ 4191622 w 4730820"/>
              <a:gd name="connsiteY355" fmla="*/ 1433474 h 4730820"/>
              <a:gd name="connsiteX356" fmla="*/ 4161309 w 4730820"/>
              <a:gd name="connsiteY356" fmla="*/ 1418682 h 4730820"/>
              <a:gd name="connsiteX357" fmla="*/ 4198314 w 4730820"/>
              <a:gd name="connsiteY357" fmla="*/ 1486831 h 4730820"/>
              <a:gd name="connsiteX358" fmla="*/ 4276883 w 4730820"/>
              <a:gd name="connsiteY358" fmla="*/ 1673999 h 4730820"/>
              <a:gd name="connsiteX359" fmla="*/ 4305223 w 4730820"/>
              <a:gd name="connsiteY359" fmla="*/ 1763554 h 4730820"/>
              <a:gd name="connsiteX360" fmla="*/ 4315716 w 4730820"/>
              <a:gd name="connsiteY360" fmla="*/ 1733062 h 4730820"/>
              <a:gd name="connsiteX361" fmla="*/ 4406762 w 4730820"/>
              <a:gd name="connsiteY361" fmla="*/ 1663199 h 4730820"/>
              <a:gd name="connsiteX362" fmla="*/ 4520541 w 4730820"/>
              <a:gd name="connsiteY362" fmla="*/ 1678179 h 4730820"/>
              <a:gd name="connsiteX363" fmla="*/ 4526452 w 4730820"/>
              <a:gd name="connsiteY363" fmla="*/ 1683319 h 4730820"/>
              <a:gd name="connsiteX364" fmla="*/ 4522186 w 4730820"/>
              <a:gd name="connsiteY364" fmla="*/ 1668338 h 4730820"/>
              <a:gd name="connsiteX365" fmla="*/ 4454356 w 4730820"/>
              <a:gd name="connsiteY365" fmla="*/ 1485758 h 4730820"/>
              <a:gd name="connsiteX366" fmla="*/ 4221432 w 4730820"/>
              <a:gd name="connsiteY366" fmla="*/ 1216389 h 4730820"/>
              <a:gd name="connsiteX367" fmla="*/ 4194034 w 4730820"/>
              <a:gd name="connsiteY367" fmla="*/ 1225601 h 4730820"/>
              <a:gd name="connsiteX368" fmla="*/ 4167391 w 4730820"/>
              <a:gd name="connsiteY368" fmla="*/ 1325036 h 4730820"/>
              <a:gd name="connsiteX369" fmla="*/ 4266826 w 4730820"/>
              <a:gd name="connsiteY369" fmla="*/ 1351679 h 4730820"/>
              <a:gd name="connsiteX370" fmla="*/ 4293469 w 4730820"/>
              <a:gd name="connsiteY370" fmla="*/ 1252245 h 4730820"/>
              <a:gd name="connsiteX371" fmla="*/ 4221432 w 4730820"/>
              <a:gd name="connsiteY371" fmla="*/ 1216389 h 4730820"/>
              <a:gd name="connsiteX372" fmla="*/ 509388 w 4730820"/>
              <a:gd name="connsiteY372" fmla="*/ 1216389 h 4730820"/>
              <a:gd name="connsiteX373" fmla="*/ 437351 w 4730820"/>
              <a:gd name="connsiteY373" fmla="*/ 1252245 h 4730820"/>
              <a:gd name="connsiteX374" fmla="*/ 463995 w 4730820"/>
              <a:gd name="connsiteY374" fmla="*/ 1351679 h 4730820"/>
              <a:gd name="connsiteX375" fmla="*/ 563429 w 4730820"/>
              <a:gd name="connsiteY375" fmla="*/ 1325036 h 4730820"/>
              <a:gd name="connsiteX376" fmla="*/ 536786 w 4730820"/>
              <a:gd name="connsiteY376" fmla="*/ 1225601 h 4730820"/>
              <a:gd name="connsiteX377" fmla="*/ 509388 w 4730820"/>
              <a:gd name="connsiteY377" fmla="*/ 1216389 h 4730820"/>
              <a:gd name="connsiteX378" fmla="*/ 3051123 w 4730820"/>
              <a:gd name="connsiteY378" fmla="*/ 1098252 h 4730820"/>
              <a:gd name="connsiteX379" fmla="*/ 3632568 w 4730820"/>
              <a:gd name="connsiteY379" fmla="*/ 1679697 h 4730820"/>
              <a:gd name="connsiteX380" fmla="*/ 3632568 w 4730820"/>
              <a:gd name="connsiteY380" fmla="*/ 1098252 h 4730820"/>
              <a:gd name="connsiteX381" fmla="*/ 1840536 w 4730820"/>
              <a:gd name="connsiteY381" fmla="*/ 1098252 h 4730820"/>
              <a:gd name="connsiteX382" fmla="*/ 1098252 w 4730820"/>
              <a:gd name="connsiteY382" fmla="*/ 1840536 h 4730820"/>
              <a:gd name="connsiteX383" fmla="*/ 1098252 w 4730820"/>
              <a:gd name="connsiteY383" fmla="*/ 2890284 h 4730820"/>
              <a:gd name="connsiteX384" fmla="*/ 1840536 w 4730820"/>
              <a:gd name="connsiteY384" fmla="*/ 3632568 h 4730820"/>
              <a:gd name="connsiteX385" fmla="*/ 2890284 w 4730820"/>
              <a:gd name="connsiteY385" fmla="*/ 3632568 h 4730820"/>
              <a:gd name="connsiteX386" fmla="*/ 3632568 w 4730820"/>
              <a:gd name="connsiteY386" fmla="*/ 2890284 h 4730820"/>
              <a:gd name="connsiteX387" fmla="*/ 3632568 w 4730820"/>
              <a:gd name="connsiteY387" fmla="*/ 1840536 h 4730820"/>
              <a:gd name="connsiteX388" fmla="*/ 2890284 w 4730820"/>
              <a:gd name="connsiteY388" fmla="*/ 1098252 h 4730820"/>
              <a:gd name="connsiteX389" fmla="*/ 1098252 w 4730820"/>
              <a:gd name="connsiteY389" fmla="*/ 1098252 h 4730820"/>
              <a:gd name="connsiteX390" fmla="*/ 1098252 w 4730820"/>
              <a:gd name="connsiteY390" fmla="*/ 1679698 h 4730820"/>
              <a:gd name="connsiteX391" fmla="*/ 1679698 w 4730820"/>
              <a:gd name="connsiteY391" fmla="*/ 1098252 h 4730820"/>
              <a:gd name="connsiteX392" fmla="*/ 3746298 w 4730820"/>
              <a:gd name="connsiteY392" fmla="*/ 1014821 h 4730820"/>
              <a:gd name="connsiteX393" fmla="*/ 3746298 w 4730820"/>
              <a:gd name="connsiteY393" fmla="*/ 1793427 h 4730820"/>
              <a:gd name="connsiteX394" fmla="*/ 4296794 w 4730820"/>
              <a:gd name="connsiteY394" fmla="*/ 2343923 h 4730820"/>
              <a:gd name="connsiteX395" fmla="*/ 4287902 w 4730820"/>
              <a:gd name="connsiteY395" fmla="*/ 2167826 h 4730820"/>
              <a:gd name="connsiteX396" fmla="*/ 3856597 w 4730820"/>
              <a:gd name="connsiteY396" fmla="*/ 1136181 h 4730820"/>
              <a:gd name="connsiteX397" fmla="*/ 984522 w 4730820"/>
              <a:gd name="connsiteY397" fmla="*/ 1014821 h 4730820"/>
              <a:gd name="connsiteX398" fmla="*/ 874223 w 4730820"/>
              <a:gd name="connsiteY398" fmla="*/ 1136181 h 4730820"/>
              <a:gd name="connsiteX399" fmla="*/ 442918 w 4730820"/>
              <a:gd name="connsiteY399" fmla="*/ 2167826 h 4730820"/>
              <a:gd name="connsiteX400" fmla="*/ 434026 w 4730820"/>
              <a:gd name="connsiteY400" fmla="*/ 2343924 h 4730820"/>
              <a:gd name="connsiteX401" fmla="*/ 984522 w 4730820"/>
              <a:gd name="connsiteY401" fmla="*/ 1793428 h 4730820"/>
              <a:gd name="connsiteX402" fmla="*/ 4036756 w 4730820"/>
              <a:gd name="connsiteY402" fmla="*/ 835537 h 4730820"/>
              <a:gd name="connsiteX403" fmla="*/ 4038136 w 4730820"/>
              <a:gd name="connsiteY403" fmla="*/ 842627 h 4730820"/>
              <a:gd name="connsiteX404" fmla="*/ 3994219 w 4730820"/>
              <a:gd name="connsiteY404" fmla="*/ 948653 h 4730820"/>
              <a:gd name="connsiteX405" fmla="*/ 3888193 w 4730820"/>
              <a:gd name="connsiteY405" fmla="*/ 992570 h 4730820"/>
              <a:gd name="connsiteX406" fmla="*/ 3858018 w 4730820"/>
              <a:gd name="connsiteY406" fmla="*/ 986698 h 4730820"/>
              <a:gd name="connsiteX407" fmla="*/ 3861398 w 4730820"/>
              <a:gd name="connsiteY407" fmla="*/ 990059 h 4730820"/>
              <a:gd name="connsiteX408" fmla="*/ 3989470 w 4730820"/>
              <a:gd name="connsiteY408" fmla="*/ 1143759 h 4730820"/>
              <a:gd name="connsiteX409" fmla="*/ 4083351 w 4730820"/>
              <a:gd name="connsiteY409" fmla="*/ 1282039 h 4730820"/>
              <a:gd name="connsiteX410" fmla="*/ 4085596 w 4730820"/>
              <a:gd name="connsiteY410" fmla="*/ 1249832 h 4730820"/>
              <a:gd name="connsiteX411" fmla="*/ 4155458 w 4730820"/>
              <a:gd name="connsiteY411" fmla="*/ 1158786 h 4730820"/>
              <a:gd name="connsiteX412" fmla="*/ 4269238 w 4730820"/>
              <a:gd name="connsiteY412" fmla="*/ 1143806 h 4730820"/>
              <a:gd name="connsiteX413" fmla="*/ 4276356 w 4730820"/>
              <a:gd name="connsiteY413" fmla="*/ 1147280 h 4730820"/>
              <a:gd name="connsiteX414" fmla="*/ 4274895 w 4730820"/>
              <a:gd name="connsiteY414" fmla="*/ 1144770 h 4730820"/>
              <a:gd name="connsiteX415" fmla="*/ 4164809 w 4730820"/>
              <a:gd name="connsiteY415" fmla="*/ 987907 h 4730820"/>
              <a:gd name="connsiteX416" fmla="*/ 694064 w 4730820"/>
              <a:gd name="connsiteY416" fmla="*/ 835537 h 4730820"/>
              <a:gd name="connsiteX417" fmla="*/ 566012 w 4730820"/>
              <a:gd name="connsiteY417" fmla="*/ 987907 h 4730820"/>
              <a:gd name="connsiteX418" fmla="*/ 476903 w 4730820"/>
              <a:gd name="connsiteY418" fmla="*/ 1112625 h 4730820"/>
              <a:gd name="connsiteX419" fmla="*/ 455981 w 4730820"/>
              <a:gd name="connsiteY419" fmla="*/ 1146540 h 4730820"/>
              <a:gd name="connsiteX420" fmla="*/ 461582 w 4730820"/>
              <a:gd name="connsiteY420" fmla="*/ 1143806 h 4730820"/>
              <a:gd name="connsiteX421" fmla="*/ 575362 w 4730820"/>
              <a:gd name="connsiteY421" fmla="*/ 1158786 h 4730820"/>
              <a:gd name="connsiteX422" fmla="*/ 645224 w 4730820"/>
              <a:gd name="connsiteY422" fmla="*/ 1249832 h 4730820"/>
              <a:gd name="connsiteX423" fmla="*/ 647463 w 4730820"/>
              <a:gd name="connsiteY423" fmla="*/ 1281937 h 4730820"/>
              <a:gd name="connsiteX424" fmla="*/ 671829 w 4730820"/>
              <a:gd name="connsiteY424" fmla="*/ 1241933 h 4730820"/>
              <a:gd name="connsiteX425" fmla="*/ 869422 w 4730820"/>
              <a:gd name="connsiteY425" fmla="*/ 990059 h 4730820"/>
              <a:gd name="connsiteX426" fmla="*/ 872803 w 4730820"/>
              <a:gd name="connsiteY426" fmla="*/ 986698 h 4730820"/>
              <a:gd name="connsiteX427" fmla="*/ 842627 w 4730820"/>
              <a:gd name="connsiteY427" fmla="*/ 992570 h 4730820"/>
              <a:gd name="connsiteX428" fmla="*/ 736602 w 4730820"/>
              <a:gd name="connsiteY428" fmla="*/ 948653 h 4730820"/>
              <a:gd name="connsiteX429" fmla="*/ 692684 w 4730820"/>
              <a:gd name="connsiteY429" fmla="*/ 842627 h 4730820"/>
              <a:gd name="connsiteX430" fmla="*/ 3888193 w 4730820"/>
              <a:gd name="connsiteY430" fmla="*/ 769836 h 4730820"/>
              <a:gd name="connsiteX431" fmla="*/ 3836722 w 4730820"/>
              <a:gd name="connsiteY431" fmla="*/ 791156 h 4730820"/>
              <a:gd name="connsiteX432" fmla="*/ 3836722 w 4730820"/>
              <a:gd name="connsiteY432" fmla="*/ 894098 h 4730820"/>
              <a:gd name="connsiteX433" fmla="*/ 3939664 w 4730820"/>
              <a:gd name="connsiteY433" fmla="*/ 894098 h 4730820"/>
              <a:gd name="connsiteX434" fmla="*/ 3939664 w 4730820"/>
              <a:gd name="connsiteY434" fmla="*/ 791156 h 4730820"/>
              <a:gd name="connsiteX435" fmla="*/ 3888193 w 4730820"/>
              <a:gd name="connsiteY435" fmla="*/ 769836 h 4730820"/>
              <a:gd name="connsiteX436" fmla="*/ 842627 w 4730820"/>
              <a:gd name="connsiteY436" fmla="*/ 769836 h 4730820"/>
              <a:gd name="connsiteX437" fmla="*/ 791156 w 4730820"/>
              <a:gd name="connsiteY437" fmla="*/ 791156 h 4730820"/>
              <a:gd name="connsiteX438" fmla="*/ 791156 w 4730820"/>
              <a:gd name="connsiteY438" fmla="*/ 894098 h 4730820"/>
              <a:gd name="connsiteX439" fmla="*/ 894098 w 4730820"/>
              <a:gd name="connsiteY439" fmla="*/ 894098 h 4730820"/>
              <a:gd name="connsiteX440" fmla="*/ 894098 w 4730820"/>
              <a:gd name="connsiteY440" fmla="*/ 791156 h 4730820"/>
              <a:gd name="connsiteX441" fmla="*/ 842627 w 4730820"/>
              <a:gd name="connsiteY441" fmla="*/ 769836 h 4730820"/>
              <a:gd name="connsiteX442" fmla="*/ 2365410 w 4730820"/>
              <a:gd name="connsiteY442" fmla="*/ 573378 h 4730820"/>
              <a:gd name="connsiteX443" fmla="*/ 1954266 w 4730820"/>
              <a:gd name="connsiteY443" fmla="*/ 984522 h 4730820"/>
              <a:gd name="connsiteX444" fmla="*/ 2776554 w 4730820"/>
              <a:gd name="connsiteY444" fmla="*/ 984522 h 4730820"/>
              <a:gd name="connsiteX445" fmla="*/ 3584270 w 4730820"/>
              <a:gd name="connsiteY445" fmla="*/ 455959 h 4730820"/>
              <a:gd name="connsiteX446" fmla="*/ 3587014 w 4730820"/>
              <a:gd name="connsiteY446" fmla="*/ 461582 h 4730820"/>
              <a:gd name="connsiteX447" fmla="*/ 3572034 w 4730820"/>
              <a:gd name="connsiteY447" fmla="*/ 575362 h 4730820"/>
              <a:gd name="connsiteX448" fmla="*/ 3480988 w 4730820"/>
              <a:gd name="connsiteY448" fmla="*/ 645224 h 4730820"/>
              <a:gd name="connsiteX449" fmla="*/ 3450219 w 4730820"/>
              <a:gd name="connsiteY449" fmla="*/ 647369 h 4730820"/>
              <a:gd name="connsiteX450" fmla="*/ 3591019 w 4730820"/>
              <a:gd name="connsiteY450" fmla="*/ 744340 h 4730820"/>
              <a:gd name="connsiteX451" fmla="*/ 3731764 w 4730820"/>
              <a:gd name="connsiteY451" fmla="*/ 861195 h 4730820"/>
              <a:gd name="connsiteX452" fmla="*/ 3744285 w 4730820"/>
              <a:gd name="connsiteY452" fmla="*/ 873641 h 4730820"/>
              <a:gd name="connsiteX453" fmla="*/ 3738250 w 4730820"/>
              <a:gd name="connsiteY453" fmla="*/ 842627 h 4730820"/>
              <a:gd name="connsiteX454" fmla="*/ 3782167 w 4730820"/>
              <a:gd name="connsiteY454" fmla="*/ 736601 h 4730820"/>
              <a:gd name="connsiteX455" fmla="*/ 3888193 w 4730820"/>
              <a:gd name="connsiteY455" fmla="*/ 692684 h 4730820"/>
              <a:gd name="connsiteX456" fmla="*/ 3895009 w 4730820"/>
              <a:gd name="connsiteY456" fmla="*/ 694010 h 4730820"/>
              <a:gd name="connsiteX457" fmla="*/ 3889027 w 4730820"/>
              <a:gd name="connsiteY457" fmla="*/ 688065 h 4730820"/>
              <a:gd name="connsiteX458" fmla="*/ 3732083 w 4730820"/>
              <a:gd name="connsiteY458" fmla="*/ 557760 h 4730820"/>
              <a:gd name="connsiteX459" fmla="*/ 1146550 w 4730820"/>
              <a:gd name="connsiteY459" fmla="*/ 455959 h 4730820"/>
              <a:gd name="connsiteX460" fmla="*/ 998737 w 4730820"/>
              <a:gd name="connsiteY460" fmla="*/ 557760 h 4730820"/>
              <a:gd name="connsiteX461" fmla="*/ 841793 w 4730820"/>
              <a:gd name="connsiteY461" fmla="*/ 688065 h 4730820"/>
              <a:gd name="connsiteX462" fmla="*/ 835812 w 4730820"/>
              <a:gd name="connsiteY462" fmla="*/ 694010 h 4730820"/>
              <a:gd name="connsiteX463" fmla="*/ 842627 w 4730820"/>
              <a:gd name="connsiteY463" fmla="*/ 692684 h 4730820"/>
              <a:gd name="connsiteX464" fmla="*/ 948653 w 4730820"/>
              <a:gd name="connsiteY464" fmla="*/ 736601 h 4730820"/>
              <a:gd name="connsiteX465" fmla="*/ 992570 w 4730820"/>
              <a:gd name="connsiteY465" fmla="*/ 842627 h 4730820"/>
              <a:gd name="connsiteX466" fmla="*/ 986535 w 4730820"/>
              <a:gd name="connsiteY466" fmla="*/ 873642 h 4730820"/>
              <a:gd name="connsiteX467" fmla="*/ 999056 w 4730820"/>
              <a:gd name="connsiteY467" fmla="*/ 861195 h 4730820"/>
              <a:gd name="connsiteX468" fmla="*/ 1139801 w 4730820"/>
              <a:gd name="connsiteY468" fmla="*/ 744340 h 4730820"/>
              <a:gd name="connsiteX469" fmla="*/ 1280601 w 4730820"/>
              <a:gd name="connsiteY469" fmla="*/ 647369 h 4730820"/>
              <a:gd name="connsiteX470" fmla="*/ 1249832 w 4730820"/>
              <a:gd name="connsiteY470" fmla="*/ 645224 h 4730820"/>
              <a:gd name="connsiteX471" fmla="*/ 1158786 w 4730820"/>
              <a:gd name="connsiteY471" fmla="*/ 575362 h 4730820"/>
              <a:gd name="connsiteX472" fmla="*/ 1143807 w 4730820"/>
              <a:gd name="connsiteY472" fmla="*/ 461582 h 4730820"/>
              <a:gd name="connsiteX473" fmla="*/ 2386897 w 4730820"/>
              <a:gd name="connsiteY473" fmla="*/ 434026 h 4730820"/>
              <a:gd name="connsiteX474" fmla="*/ 2937393 w 4730820"/>
              <a:gd name="connsiteY474" fmla="*/ 984522 h 4730820"/>
              <a:gd name="connsiteX475" fmla="*/ 3715999 w 4730820"/>
              <a:gd name="connsiteY475" fmla="*/ 984522 h 4730820"/>
              <a:gd name="connsiteX476" fmla="*/ 3594640 w 4730820"/>
              <a:gd name="connsiteY476" fmla="*/ 874223 h 4730820"/>
              <a:gd name="connsiteX477" fmla="*/ 2562994 w 4730820"/>
              <a:gd name="connsiteY477" fmla="*/ 442918 h 4730820"/>
              <a:gd name="connsiteX478" fmla="*/ 2343924 w 4730820"/>
              <a:gd name="connsiteY478" fmla="*/ 434026 h 4730820"/>
              <a:gd name="connsiteX479" fmla="*/ 2167827 w 4730820"/>
              <a:gd name="connsiteY479" fmla="*/ 442918 h 4730820"/>
              <a:gd name="connsiteX480" fmla="*/ 1136181 w 4730820"/>
              <a:gd name="connsiteY480" fmla="*/ 874223 h 4730820"/>
              <a:gd name="connsiteX481" fmla="*/ 1014821 w 4730820"/>
              <a:gd name="connsiteY481" fmla="*/ 984522 h 4730820"/>
              <a:gd name="connsiteX482" fmla="*/ 1793428 w 4730820"/>
              <a:gd name="connsiteY482" fmla="*/ 984522 h 4730820"/>
              <a:gd name="connsiteX483" fmla="*/ 3451178 w 4730820"/>
              <a:gd name="connsiteY483" fmla="*/ 428138 h 4730820"/>
              <a:gd name="connsiteX484" fmla="*/ 3379141 w 4730820"/>
              <a:gd name="connsiteY484" fmla="*/ 463995 h 4730820"/>
              <a:gd name="connsiteX485" fmla="*/ 3405784 w 4730820"/>
              <a:gd name="connsiteY485" fmla="*/ 563429 h 4730820"/>
              <a:gd name="connsiteX486" fmla="*/ 3505219 w 4730820"/>
              <a:gd name="connsiteY486" fmla="*/ 536786 h 4730820"/>
              <a:gd name="connsiteX487" fmla="*/ 3478576 w 4730820"/>
              <a:gd name="connsiteY487" fmla="*/ 437351 h 4730820"/>
              <a:gd name="connsiteX488" fmla="*/ 3451178 w 4730820"/>
              <a:gd name="connsiteY488" fmla="*/ 428138 h 4730820"/>
              <a:gd name="connsiteX489" fmla="*/ 1279642 w 4730820"/>
              <a:gd name="connsiteY489" fmla="*/ 428138 h 4730820"/>
              <a:gd name="connsiteX490" fmla="*/ 1252245 w 4730820"/>
              <a:gd name="connsiteY490" fmla="*/ 437351 h 4730820"/>
              <a:gd name="connsiteX491" fmla="*/ 1225601 w 4730820"/>
              <a:gd name="connsiteY491" fmla="*/ 536786 h 4730820"/>
              <a:gd name="connsiteX492" fmla="*/ 1325036 w 4730820"/>
              <a:gd name="connsiteY492" fmla="*/ 563429 h 4730820"/>
              <a:gd name="connsiteX493" fmla="*/ 1351679 w 4730820"/>
              <a:gd name="connsiteY493" fmla="*/ 463995 h 4730820"/>
              <a:gd name="connsiteX494" fmla="*/ 1279642 w 4730820"/>
              <a:gd name="connsiteY494" fmla="*/ 428138 h 4730820"/>
              <a:gd name="connsiteX495" fmla="*/ 2912778 w 4730820"/>
              <a:gd name="connsiteY495" fmla="*/ 213132 h 4730820"/>
              <a:gd name="connsiteX496" fmla="*/ 2852477 w 4730820"/>
              <a:gd name="connsiteY496" fmla="*/ 266410 h 4730820"/>
              <a:gd name="connsiteX497" fmla="*/ 2903948 w 4730820"/>
              <a:gd name="connsiteY497" fmla="*/ 355561 h 4730820"/>
              <a:gd name="connsiteX498" fmla="*/ 2993098 w 4730820"/>
              <a:gd name="connsiteY498" fmla="*/ 304090 h 4730820"/>
              <a:gd name="connsiteX499" fmla="*/ 2941627 w 4730820"/>
              <a:gd name="connsiteY499" fmla="*/ 214939 h 4730820"/>
              <a:gd name="connsiteX500" fmla="*/ 2912778 w 4730820"/>
              <a:gd name="connsiteY500" fmla="*/ 213132 h 4730820"/>
              <a:gd name="connsiteX501" fmla="*/ 1818042 w 4730820"/>
              <a:gd name="connsiteY501" fmla="*/ 213132 h 4730820"/>
              <a:gd name="connsiteX502" fmla="*/ 1789194 w 4730820"/>
              <a:gd name="connsiteY502" fmla="*/ 214939 h 4730820"/>
              <a:gd name="connsiteX503" fmla="*/ 1737723 w 4730820"/>
              <a:gd name="connsiteY503" fmla="*/ 304090 h 4730820"/>
              <a:gd name="connsiteX504" fmla="*/ 1826873 w 4730820"/>
              <a:gd name="connsiteY504" fmla="*/ 355561 h 4730820"/>
              <a:gd name="connsiteX505" fmla="*/ 1878344 w 4730820"/>
              <a:gd name="connsiteY505" fmla="*/ 266411 h 4730820"/>
              <a:gd name="connsiteX506" fmla="*/ 1818042 w 4730820"/>
              <a:gd name="connsiteY506" fmla="*/ 213132 h 4730820"/>
              <a:gd name="connsiteX507" fmla="*/ 3050412 w 4730820"/>
              <a:gd name="connsiteY507" fmla="*/ 207714 h 4730820"/>
              <a:gd name="connsiteX508" fmla="*/ 3052642 w 4730820"/>
              <a:gd name="connsiteY508" fmla="*/ 210279 h 4730820"/>
              <a:gd name="connsiteX509" fmla="*/ 3067621 w 4730820"/>
              <a:gd name="connsiteY509" fmla="*/ 324058 h 4730820"/>
              <a:gd name="connsiteX510" fmla="*/ 2997759 w 4730820"/>
              <a:gd name="connsiteY510" fmla="*/ 415104 h 4730820"/>
              <a:gd name="connsiteX511" fmla="*/ 2969008 w 4730820"/>
              <a:gd name="connsiteY511" fmla="*/ 424998 h 4730820"/>
              <a:gd name="connsiteX512" fmla="*/ 3121339 w 4730820"/>
              <a:gd name="connsiteY512" fmla="*/ 478536 h 4730820"/>
              <a:gd name="connsiteX513" fmla="*/ 3279565 w 4730820"/>
              <a:gd name="connsiteY513" fmla="*/ 550022 h 4730820"/>
              <a:gd name="connsiteX514" fmla="*/ 3311362 w 4730820"/>
              <a:gd name="connsiteY514" fmla="*/ 567920 h 4730820"/>
              <a:gd name="connsiteX515" fmla="*/ 3297346 w 4730820"/>
              <a:gd name="connsiteY515" fmla="*/ 539199 h 4730820"/>
              <a:gd name="connsiteX516" fmla="*/ 3312326 w 4730820"/>
              <a:gd name="connsiteY516" fmla="*/ 425419 h 4730820"/>
              <a:gd name="connsiteX517" fmla="*/ 3403372 w 4730820"/>
              <a:gd name="connsiteY517" fmla="*/ 355557 h 4730820"/>
              <a:gd name="connsiteX518" fmla="*/ 3409719 w 4730820"/>
              <a:gd name="connsiteY518" fmla="*/ 355114 h 4730820"/>
              <a:gd name="connsiteX519" fmla="*/ 3384781 w 4730820"/>
              <a:gd name="connsiteY519" fmla="*/ 341076 h 4730820"/>
              <a:gd name="connsiteX520" fmla="*/ 3178173 w 4730820"/>
              <a:gd name="connsiteY520" fmla="*/ 249516 h 4730820"/>
              <a:gd name="connsiteX521" fmla="*/ 1680409 w 4730820"/>
              <a:gd name="connsiteY521" fmla="*/ 207714 h 4730820"/>
              <a:gd name="connsiteX522" fmla="*/ 1552647 w 4730820"/>
              <a:gd name="connsiteY522" fmla="*/ 249516 h 4730820"/>
              <a:gd name="connsiteX523" fmla="*/ 1346039 w 4730820"/>
              <a:gd name="connsiteY523" fmla="*/ 341076 h 4730820"/>
              <a:gd name="connsiteX524" fmla="*/ 1321101 w 4730820"/>
              <a:gd name="connsiteY524" fmla="*/ 355114 h 4730820"/>
              <a:gd name="connsiteX525" fmla="*/ 1327448 w 4730820"/>
              <a:gd name="connsiteY525" fmla="*/ 355557 h 4730820"/>
              <a:gd name="connsiteX526" fmla="*/ 1418495 w 4730820"/>
              <a:gd name="connsiteY526" fmla="*/ 425419 h 4730820"/>
              <a:gd name="connsiteX527" fmla="*/ 1433474 w 4730820"/>
              <a:gd name="connsiteY527" fmla="*/ 539199 h 4730820"/>
              <a:gd name="connsiteX528" fmla="*/ 1419458 w 4730820"/>
              <a:gd name="connsiteY528" fmla="*/ 567920 h 4730820"/>
              <a:gd name="connsiteX529" fmla="*/ 1451255 w 4730820"/>
              <a:gd name="connsiteY529" fmla="*/ 550022 h 4730820"/>
              <a:gd name="connsiteX530" fmla="*/ 1609482 w 4730820"/>
              <a:gd name="connsiteY530" fmla="*/ 478536 h 4730820"/>
              <a:gd name="connsiteX531" fmla="*/ 1761813 w 4730820"/>
              <a:gd name="connsiteY531" fmla="*/ 424998 h 4730820"/>
              <a:gd name="connsiteX532" fmla="*/ 1733062 w 4730820"/>
              <a:gd name="connsiteY532" fmla="*/ 415105 h 4730820"/>
              <a:gd name="connsiteX533" fmla="*/ 1663199 w 4730820"/>
              <a:gd name="connsiteY533" fmla="*/ 324058 h 4730820"/>
              <a:gd name="connsiteX534" fmla="*/ 1678179 w 4730820"/>
              <a:gd name="connsiteY534" fmla="*/ 210279 h 4730820"/>
              <a:gd name="connsiteX535" fmla="*/ 2365410 w 4730820"/>
              <a:gd name="connsiteY535" fmla="*/ 139079 h 4730820"/>
              <a:gd name="connsiteX536" fmla="*/ 2292619 w 4730820"/>
              <a:gd name="connsiteY536" fmla="*/ 211870 h 4730820"/>
              <a:gd name="connsiteX537" fmla="*/ 2365410 w 4730820"/>
              <a:gd name="connsiteY537" fmla="*/ 284661 h 4730820"/>
              <a:gd name="connsiteX538" fmla="*/ 2438201 w 4730820"/>
              <a:gd name="connsiteY538" fmla="*/ 211870 h 4730820"/>
              <a:gd name="connsiteX539" fmla="*/ 2365410 w 4730820"/>
              <a:gd name="connsiteY539" fmla="*/ 139079 h 4730820"/>
              <a:gd name="connsiteX540" fmla="*/ 2466303 w 4730820"/>
              <a:gd name="connsiteY540" fmla="*/ 102384 h 4730820"/>
              <a:gd name="connsiteX541" fmla="*/ 2471436 w 4730820"/>
              <a:gd name="connsiteY541" fmla="*/ 105845 h 4730820"/>
              <a:gd name="connsiteX542" fmla="*/ 2515353 w 4730820"/>
              <a:gd name="connsiteY542" fmla="*/ 211870 h 4730820"/>
              <a:gd name="connsiteX543" fmla="*/ 2471436 w 4730820"/>
              <a:gd name="connsiteY543" fmla="*/ 317896 h 4730820"/>
              <a:gd name="connsiteX544" fmla="*/ 2441899 w 4730820"/>
              <a:gd name="connsiteY544" fmla="*/ 337811 h 4730820"/>
              <a:gd name="connsiteX545" fmla="*/ 2608318 w 4730820"/>
              <a:gd name="connsiteY545" fmla="*/ 347654 h 4730820"/>
              <a:gd name="connsiteX546" fmla="*/ 2785022 w 4730820"/>
              <a:gd name="connsiteY546" fmla="*/ 376659 h 4730820"/>
              <a:gd name="connsiteX547" fmla="*/ 2813591 w 4730820"/>
              <a:gd name="connsiteY547" fmla="*/ 383976 h 4730820"/>
              <a:gd name="connsiteX548" fmla="*/ 2792933 w 4730820"/>
              <a:gd name="connsiteY548" fmla="*/ 360222 h 4730820"/>
              <a:gd name="connsiteX549" fmla="*/ 2777953 w 4730820"/>
              <a:gd name="connsiteY549" fmla="*/ 246442 h 4730820"/>
              <a:gd name="connsiteX550" fmla="*/ 2847816 w 4730820"/>
              <a:gd name="connsiteY550" fmla="*/ 155396 h 4730820"/>
              <a:gd name="connsiteX551" fmla="*/ 2850501 w 4730820"/>
              <a:gd name="connsiteY551" fmla="*/ 154472 h 4730820"/>
              <a:gd name="connsiteX552" fmla="*/ 2735510 w 4730820"/>
              <a:gd name="connsiteY552" fmla="*/ 129470 h 4730820"/>
              <a:gd name="connsiteX553" fmla="*/ 2501911 w 4730820"/>
              <a:gd name="connsiteY553" fmla="*/ 103439 h 4730820"/>
              <a:gd name="connsiteX554" fmla="*/ 2264517 w 4730820"/>
              <a:gd name="connsiteY554" fmla="*/ 102384 h 4730820"/>
              <a:gd name="connsiteX555" fmla="*/ 2228910 w 4730820"/>
              <a:gd name="connsiteY555" fmla="*/ 103439 h 4730820"/>
              <a:gd name="connsiteX556" fmla="*/ 1995311 w 4730820"/>
              <a:gd name="connsiteY556" fmla="*/ 129470 h 4730820"/>
              <a:gd name="connsiteX557" fmla="*/ 1880320 w 4730820"/>
              <a:gd name="connsiteY557" fmla="*/ 154472 h 4730820"/>
              <a:gd name="connsiteX558" fmla="*/ 1883005 w 4730820"/>
              <a:gd name="connsiteY558" fmla="*/ 155396 h 4730820"/>
              <a:gd name="connsiteX559" fmla="*/ 1952867 w 4730820"/>
              <a:gd name="connsiteY559" fmla="*/ 246442 h 4730820"/>
              <a:gd name="connsiteX560" fmla="*/ 1937888 w 4730820"/>
              <a:gd name="connsiteY560" fmla="*/ 360222 h 4730820"/>
              <a:gd name="connsiteX561" fmla="*/ 1917230 w 4730820"/>
              <a:gd name="connsiteY561" fmla="*/ 383976 h 4730820"/>
              <a:gd name="connsiteX562" fmla="*/ 1945799 w 4730820"/>
              <a:gd name="connsiteY562" fmla="*/ 376659 h 4730820"/>
              <a:gd name="connsiteX563" fmla="*/ 2122503 w 4730820"/>
              <a:gd name="connsiteY563" fmla="*/ 347654 h 4730820"/>
              <a:gd name="connsiteX564" fmla="*/ 2288922 w 4730820"/>
              <a:gd name="connsiteY564" fmla="*/ 337811 h 4730820"/>
              <a:gd name="connsiteX565" fmla="*/ 2259385 w 4730820"/>
              <a:gd name="connsiteY565" fmla="*/ 317896 h 4730820"/>
              <a:gd name="connsiteX566" fmla="*/ 2215467 w 4730820"/>
              <a:gd name="connsiteY566" fmla="*/ 211870 h 4730820"/>
              <a:gd name="connsiteX567" fmla="*/ 2259385 w 4730820"/>
              <a:gd name="connsiteY567" fmla="*/ 105845 h 4730820"/>
              <a:gd name="connsiteX568" fmla="*/ 2365410 w 4730820"/>
              <a:gd name="connsiteY568" fmla="*/ 0 h 4730820"/>
              <a:gd name="connsiteX569" fmla="*/ 4730820 w 4730820"/>
              <a:gd name="connsiteY569" fmla="*/ 2365410 h 4730820"/>
              <a:gd name="connsiteX570" fmla="*/ 2365410 w 4730820"/>
              <a:gd name="connsiteY570" fmla="*/ 4730820 h 4730820"/>
              <a:gd name="connsiteX571" fmla="*/ 0 w 4730820"/>
              <a:gd name="connsiteY571" fmla="*/ 2365410 h 4730820"/>
              <a:gd name="connsiteX572" fmla="*/ 2365410 w 4730820"/>
              <a:gd name="connsiteY572" fmla="*/ 0 h 473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</a:cxnLst>
            <a:rect l="l" t="t" r="r" b="b"/>
            <a:pathLst>
              <a:path w="4730820" h="4730820">
                <a:moveTo>
                  <a:pt x="2365410" y="4446159"/>
                </a:moveTo>
                <a:cubicBezTo>
                  <a:pt x="2325209" y="4446159"/>
                  <a:pt x="2292619" y="4478749"/>
                  <a:pt x="2292619" y="4518950"/>
                </a:cubicBezTo>
                <a:cubicBezTo>
                  <a:pt x="2292619" y="4559151"/>
                  <a:pt x="2325209" y="4591741"/>
                  <a:pt x="2365410" y="4591741"/>
                </a:cubicBezTo>
                <a:cubicBezTo>
                  <a:pt x="2405611" y="4591741"/>
                  <a:pt x="2438201" y="4559151"/>
                  <a:pt x="2438201" y="4518950"/>
                </a:cubicBezTo>
                <a:cubicBezTo>
                  <a:pt x="2438201" y="4478749"/>
                  <a:pt x="2405611" y="4446159"/>
                  <a:pt x="2365410" y="4446159"/>
                </a:cubicBezTo>
                <a:close/>
                <a:moveTo>
                  <a:pt x="2932796" y="4373452"/>
                </a:moveTo>
                <a:cubicBezTo>
                  <a:pt x="2923431" y="4372148"/>
                  <a:pt x="2913656" y="4372658"/>
                  <a:pt x="2903948" y="4375260"/>
                </a:cubicBezTo>
                <a:cubicBezTo>
                  <a:pt x="2865116" y="4385664"/>
                  <a:pt x="2842072" y="4425579"/>
                  <a:pt x="2852477" y="4464410"/>
                </a:cubicBezTo>
                <a:cubicBezTo>
                  <a:pt x="2862881" y="4503241"/>
                  <a:pt x="2902796" y="4526286"/>
                  <a:pt x="2941627" y="4515881"/>
                </a:cubicBezTo>
                <a:cubicBezTo>
                  <a:pt x="2980458" y="4505476"/>
                  <a:pt x="3003503" y="4465562"/>
                  <a:pt x="2993098" y="4426731"/>
                </a:cubicBezTo>
                <a:cubicBezTo>
                  <a:pt x="2985294" y="4397607"/>
                  <a:pt x="2960892" y="4377364"/>
                  <a:pt x="2932796" y="4373452"/>
                </a:cubicBezTo>
                <a:close/>
                <a:moveTo>
                  <a:pt x="1798024" y="4373452"/>
                </a:moveTo>
                <a:cubicBezTo>
                  <a:pt x="1769929" y="4377364"/>
                  <a:pt x="1745526" y="4397607"/>
                  <a:pt x="1737723" y="4426731"/>
                </a:cubicBezTo>
                <a:cubicBezTo>
                  <a:pt x="1727318" y="4465562"/>
                  <a:pt x="1750362" y="4505476"/>
                  <a:pt x="1789194" y="4515881"/>
                </a:cubicBezTo>
                <a:cubicBezTo>
                  <a:pt x="1828025" y="4526286"/>
                  <a:pt x="1867939" y="4503241"/>
                  <a:pt x="1878344" y="4464410"/>
                </a:cubicBezTo>
                <a:cubicBezTo>
                  <a:pt x="1888749" y="4425579"/>
                  <a:pt x="1865704" y="4385664"/>
                  <a:pt x="1826873" y="4375260"/>
                </a:cubicBezTo>
                <a:cubicBezTo>
                  <a:pt x="1817165" y="4372658"/>
                  <a:pt x="1807390" y="4372148"/>
                  <a:pt x="1798024" y="4373452"/>
                </a:cubicBezTo>
                <a:close/>
                <a:moveTo>
                  <a:pt x="2814030" y="4346339"/>
                </a:moveTo>
                <a:lnTo>
                  <a:pt x="2728940" y="4365110"/>
                </a:lnTo>
                <a:cubicBezTo>
                  <a:pt x="2677665" y="4374371"/>
                  <a:pt x="2625720" y="4381707"/>
                  <a:pt x="2573183" y="4387043"/>
                </a:cubicBezTo>
                <a:lnTo>
                  <a:pt x="2442812" y="4393626"/>
                </a:lnTo>
                <a:lnTo>
                  <a:pt x="2471436" y="4412925"/>
                </a:lnTo>
                <a:cubicBezTo>
                  <a:pt x="2498570" y="4440059"/>
                  <a:pt x="2515353" y="4477545"/>
                  <a:pt x="2515353" y="4518950"/>
                </a:cubicBezTo>
                <a:cubicBezTo>
                  <a:pt x="2515353" y="4560356"/>
                  <a:pt x="2498570" y="4597842"/>
                  <a:pt x="2471436" y="4624976"/>
                </a:cubicBezTo>
                <a:lnTo>
                  <a:pt x="2469679" y="4626160"/>
                </a:lnTo>
                <a:lnTo>
                  <a:pt x="2597097" y="4619726"/>
                </a:lnTo>
                <a:cubicBezTo>
                  <a:pt x="2655680" y="4613777"/>
                  <a:pt x="2713604" y="4605596"/>
                  <a:pt x="2770781" y="4595270"/>
                </a:cubicBezTo>
                <a:lnTo>
                  <a:pt x="2852864" y="4577162"/>
                </a:lnTo>
                <a:lnTo>
                  <a:pt x="2847816" y="4575425"/>
                </a:lnTo>
                <a:cubicBezTo>
                  <a:pt x="2814583" y="4556238"/>
                  <a:pt x="2788670" y="4524373"/>
                  <a:pt x="2777953" y="4484378"/>
                </a:cubicBezTo>
                <a:cubicBezTo>
                  <a:pt x="2767237" y="4444384"/>
                  <a:pt x="2773746" y="4403832"/>
                  <a:pt x="2792933" y="4370599"/>
                </a:cubicBezTo>
                <a:close/>
                <a:moveTo>
                  <a:pt x="1916492" y="4345995"/>
                </a:moveTo>
                <a:lnTo>
                  <a:pt x="1937888" y="4370599"/>
                </a:lnTo>
                <a:cubicBezTo>
                  <a:pt x="1957075" y="4403832"/>
                  <a:pt x="1963584" y="4444384"/>
                  <a:pt x="1952867" y="4484378"/>
                </a:cubicBezTo>
                <a:cubicBezTo>
                  <a:pt x="1942151" y="4524373"/>
                  <a:pt x="1916238" y="4556238"/>
                  <a:pt x="1883005" y="4575425"/>
                </a:cubicBezTo>
                <a:lnTo>
                  <a:pt x="1877957" y="4577162"/>
                </a:lnTo>
                <a:lnTo>
                  <a:pt x="1960039" y="4595269"/>
                </a:lnTo>
                <a:cubicBezTo>
                  <a:pt x="2017217" y="4605596"/>
                  <a:pt x="2075140" y="4613777"/>
                  <a:pt x="2133723" y="4619726"/>
                </a:cubicBezTo>
                <a:lnTo>
                  <a:pt x="2261141" y="4626160"/>
                </a:lnTo>
                <a:lnTo>
                  <a:pt x="2259385" y="4624976"/>
                </a:lnTo>
                <a:cubicBezTo>
                  <a:pt x="2232250" y="4597842"/>
                  <a:pt x="2215467" y="4560356"/>
                  <a:pt x="2215467" y="4518950"/>
                </a:cubicBezTo>
                <a:cubicBezTo>
                  <a:pt x="2215467" y="4477545"/>
                  <a:pt x="2232250" y="4440059"/>
                  <a:pt x="2259385" y="4412925"/>
                </a:cubicBezTo>
                <a:lnTo>
                  <a:pt x="2288009" y="4393626"/>
                </a:lnTo>
                <a:lnTo>
                  <a:pt x="2157637" y="4387043"/>
                </a:lnTo>
                <a:cubicBezTo>
                  <a:pt x="2091967" y="4380373"/>
                  <a:pt x="2027221" y="4370577"/>
                  <a:pt x="1963550" y="4357806"/>
                </a:cubicBezTo>
                <a:close/>
                <a:moveTo>
                  <a:pt x="1420342" y="4164712"/>
                </a:moveTo>
                <a:lnTo>
                  <a:pt x="1433474" y="4191622"/>
                </a:lnTo>
                <a:cubicBezTo>
                  <a:pt x="1443406" y="4228688"/>
                  <a:pt x="1439198" y="4269543"/>
                  <a:pt x="1418495" y="4305402"/>
                </a:cubicBezTo>
                <a:cubicBezTo>
                  <a:pt x="1397792" y="4341260"/>
                  <a:pt x="1364515" y="4365332"/>
                  <a:pt x="1327448" y="4375264"/>
                </a:cubicBezTo>
                <a:lnTo>
                  <a:pt x="1319276" y="4375834"/>
                </a:lnTo>
                <a:lnTo>
                  <a:pt x="1467917" y="4446744"/>
                </a:lnTo>
                <a:cubicBezTo>
                  <a:pt x="1519841" y="4469165"/>
                  <a:pt x="1572770" y="4489699"/>
                  <a:pt x="1626618" y="4508260"/>
                </a:cubicBezTo>
                <a:lnTo>
                  <a:pt x="1682095" y="4525044"/>
                </a:lnTo>
                <a:lnTo>
                  <a:pt x="1678179" y="4520542"/>
                </a:lnTo>
                <a:cubicBezTo>
                  <a:pt x="1658992" y="4487309"/>
                  <a:pt x="1652483" y="4446757"/>
                  <a:pt x="1663199" y="4406762"/>
                </a:cubicBezTo>
                <a:cubicBezTo>
                  <a:pt x="1673916" y="4366768"/>
                  <a:pt x="1699829" y="4334903"/>
                  <a:pt x="1733062" y="4315716"/>
                </a:cubicBezTo>
                <a:lnTo>
                  <a:pt x="1761982" y="4305764"/>
                </a:lnTo>
                <a:lnTo>
                  <a:pt x="1595645" y="4246677"/>
                </a:lnTo>
                <a:cubicBezTo>
                  <a:pt x="1536881" y="4222607"/>
                  <a:pt x="1479496" y="4195865"/>
                  <a:pt x="1423641" y="4166600"/>
                </a:cubicBezTo>
                <a:close/>
                <a:moveTo>
                  <a:pt x="3311898" y="4161801"/>
                </a:moveTo>
                <a:lnTo>
                  <a:pt x="3205021" y="4216520"/>
                </a:lnTo>
                <a:cubicBezTo>
                  <a:pt x="3147384" y="4242704"/>
                  <a:pt x="3088309" y="4266275"/>
                  <a:pt x="3027947" y="4287082"/>
                </a:cubicBezTo>
                <a:lnTo>
                  <a:pt x="2967602" y="4305339"/>
                </a:lnTo>
                <a:lnTo>
                  <a:pt x="2997759" y="4315716"/>
                </a:lnTo>
                <a:cubicBezTo>
                  <a:pt x="3030992" y="4334903"/>
                  <a:pt x="3056905" y="4366768"/>
                  <a:pt x="3067621" y="4406762"/>
                </a:cubicBezTo>
                <a:cubicBezTo>
                  <a:pt x="3078338" y="4446757"/>
                  <a:pt x="3071829" y="4487309"/>
                  <a:pt x="3052642" y="4520542"/>
                </a:cubicBezTo>
                <a:lnTo>
                  <a:pt x="3048726" y="4525045"/>
                </a:lnTo>
                <a:lnTo>
                  <a:pt x="3104203" y="4508261"/>
                </a:lnTo>
                <a:cubicBezTo>
                  <a:pt x="3171513" y="4485059"/>
                  <a:pt x="3237387" y="4458774"/>
                  <a:pt x="3301657" y="4429577"/>
                </a:cubicBezTo>
                <a:lnTo>
                  <a:pt x="3407218" y="4375532"/>
                </a:lnTo>
                <a:lnTo>
                  <a:pt x="3403372" y="4375264"/>
                </a:lnTo>
                <a:cubicBezTo>
                  <a:pt x="3366306" y="4365332"/>
                  <a:pt x="3333028" y="4341260"/>
                  <a:pt x="3312326" y="4305402"/>
                </a:cubicBezTo>
                <a:cubicBezTo>
                  <a:pt x="3291623" y="4269543"/>
                  <a:pt x="3287414" y="4228688"/>
                  <a:pt x="3297346" y="4191622"/>
                </a:cubicBezTo>
                <a:close/>
                <a:moveTo>
                  <a:pt x="3433182" y="4158179"/>
                </a:moveTo>
                <a:cubicBezTo>
                  <a:pt x="3423798" y="4159343"/>
                  <a:pt x="3414488" y="4162366"/>
                  <a:pt x="3405784" y="4167391"/>
                </a:cubicBezTo>
                <a:cubicBezTo>
                  <a:pt x="3370969" y="4187492"/>
                  <a:pt x="3359041" y="4232011"/>
                  <a:pt x="3379141" y="4266826"/>
                </a:cubicBezTo>
                <a:cubicBezTo>
                  <a:pt x="3399242" y="4301641"/>
                  <a:pt x="3443760" y="4313570"/>
                  <a:pt x="3478576" y="4293469"/>
                </a:cubicBezTo>
                <a:cubicBezTo>
                  <a:pt x="3513391" y="4273369"/>
                  <a:pt x="3525319" y="4228850"/>
                  <a:pt x="3505219" y="4194035"/>
                </a:cubicBezTo>
                <a:cubicBezTo>
                  <a:pt x="3490143" y="4167924"/>
                  <a:pt x="3461333" y="4154686"/>
                  <a:pt x="3433182" y="4158179"/>
                </a:cubicBezTo>
                <a:close/>
                <a:moveTo>
                  <a:pt x="1297638" y="4158179"/>
                </a:moveTo>
                <a:cubicBezTo>
                  <a:pt x="1269487" y="4154686"/>
                  <a:pt x="1240677" y="4167924"/>
                  <a:pt x="1225601" y="4194035"/>
                </a:cubicBezTo>
                <a:cubicBezTo>
                  <a:pt x="1205501" y="4228850"/>
                  <a:pt x="1217430" y="4273369"/>
                  <a:pt x="1252245" y="4293469"/>
                </a:cubicBezTo>
                <a:cubicBezTo>
                  <a:pt x="1287060" y="4313570"/>
                  <a:pt x="1331579" y="4301641"/>
                  <a:pt x="1351679" y="4266826"/>
                </a:cubicBezTo>
                <a:cubicBezTo>
                  <a:pt x="1371780" y="4232011"/>
                  <a:pt x="1359851" y="4187492"/>
                  <a:pt x="1325036" y="4167391"/>
                </a:cubicBezTo>
                <a:cubicBezTo>
                  <a:pt x="1316332" y="4162366"/>
                  <a:pt x="1307022" y="4159343"/>
                  <a:pt x="1297638" y="4158179"/>
                </a:cubicBezTo>
                <a:close/>
                <a:moveTo>
                  <a:pt x="3744635" y="3855379"/>
                </a:moveTo>
                <a:lnTo>
                  <a:pt x="3680823" y="3914405"/>
                </a:lnTo>
                <a:cubicBezTo>
                  <a:pt x="3633179" y="3954904"/>
                  <a:pt x="3583643" y="3993244"/>
                  <a:pt x="3532366" y="4029274"/>
                </a:cubicBezTo>
                <a:lnTo>
                  <a:pt x="3447440" y="4083257"/>
                </a:lnTo>
                <a:lnTo>
                  <a:pt x="3480988" y="4085596"/>
                </a:lnTo>
                <a:cubicBezTo>
                  <a:pt x="3518054" y="4095528"/>
                  <a:pt x="3551331" y="4119600"/>
                  <a:pt x="3572034" y="4155459"/>
                </a:cubicBezTo>
                <a:cubicBezTo>
                  <a:pt x="3592737" y="4191317"/>
                  <a:pt x="3596945" y="4232172"/>
                  <a:pt x="3587014" y="4269238"/>
                </a:cubicBezTo>
                <a:lnTo>
                  <a:pt x="3585471" y="4272399"/>
                </a:lnTo>
                <a:lnTo>
                  <a:pt x="3666679" y="4220779"/>
                </a:lnTo>
                <a:cubicBezTo>
                  <a:pt x="3723858" y="4180602"/>
                  <a:pt x="3779095" y="4137850"/>
                  <a:pt x="3832223" y="4092689"/>
                </a:cubicBezTo>
                <a:lnTo>
                  <a:pt x="3892000" y="4037395"/>
                </a:lnTo>
                <a:lnTo>
                  <a:pt x="3888193" y="4038136"/>
                </a:lnTo>
                <a:cubicBezTo>
                  <a:pt x="3849819" y="4038136"/>
                  <a:pt x="3811446" y="4023497"/>
                  <a:pt x="3782167" y="3994219"/>
                </a:cubicBezTo>
                <a:cubicBezTo>
                  <a:pt x="3752889" y="3964941"/>
                  <a:pt x="3738250" y="3926567"/>
                  <a:pt x="3738250" y="3888193"/>
                </a:cubicBezTo>
                <a:close/>
                <a:moveTo>
                  <a:pt x="986185" y="3855378"/>
                </a:moveTo>
                <a:lnTo>
                  <a:pt x="992570" y="3888193"/>
                </a:lnTo>
                <a:cubicBezTo>
                  <a:pt x="992570" y="3926567"/>
                  <a:pt x="977931" y="3964941"/>
                  <a:pt x="948653" y="3994219"/>
                </a:cubicBezTo>
                <a:cubicBezTo>
                  <a:pt x="919375" y="4023497"/>
                  <a:pt x="881001" y="4038136"/>
                  <a:pt x="842627" y="4038136"/>
                </a:cubicBezTo>
                <a:lnTo>
                  <a:pt x="838820" y="4037395"/>
                </a:lnTo>
                <a:lnTo>
                  <a:pt x="898598" y="4092689"/>
                </a:lnTo>
                <a:cubicBezTo>
                  <a:pt x="941100" y="4128818"/>
                  <a:pt x="984952" y="4163405"/>
                  <a:pt x="1030068" y="4196365"/>
                </a:cubicBezTo>
                <a:lnTo>
                  <a:pt x="1146676" y="4275118"/>
                </a:lnTo>
                <a:lnTo>
                  <a:pt x="1143807" y="4269238"/>
                </a:lnTo>
                <a:cubicBezTo>
                  <a:pt x="1133875" y="4232172"/>
                  <a:pt x="1138083" y="4191317"/>
                  <a:pt x="1158786" y="4155459"/>
                </a:cubicBezTo>
                <a:cubicBezTo>
                  <a:pt x="1179489" y="4119600"/>
                  <a:pt x="1212766" y="4095528"/>
                  <a:pt x="1249832" y="4085596"/>
                </a:cubicBezTo>
                <a:lnTo>
                  <a:pt x="1280542" y="4083455"/>
                </a:lnTo>
                <a:lnTo>
                  <a:pt x="1167899" y="4007380"/>
                </a:lnTo>
                <a:cubicBezTo>
                  <a:pt x="1127439" y="3977821"/>
                  <a:pt x="1088113" y="3946804"/>
                  <a:pt x="1049998" y="3914405"/>
                </a:cubicBezTo>
                <a:close/>
                <a:moveTo>
                  <a:pt x="3888193" y="3815402"/>
                </a:moveTo>
                <a:cubicBezTo>
                  <a:pt x="3869564" y="3815402"/>
                  <a:pt x="3850935" y="3822509"/>
                  <a:pt x="3836722" y="3836722"/>
                </a:cubicBezTo>
                <a:cubicBezTo>
                  <a:pt x="3808296" y="3865149"/>
                  <a:pt x="3808296" y="3911238"/>
                  <a:pt x="3836722" y="3939664"/>
                </a:cubicBezTo>
                <a:cubicBezTo>
                  <a:pt x="3865148" y="3968091"/>
                  <a:pt x="3911238" y="3968091"/>
                  <a:pt x="3939664" y="3939664"/>
                </a:cubicBezTo>
                <a:cubicBezTo>
                  <a:pt x="3968090" y="3911238"/>
                  <a:pt x="3968090" y="3865149"/>
                  <a:pt x="3939664" y="3836722"/>
                </a:cubicBezTo>
                <a:cubicBezTo>
                  <a:pt x="3925451" y="3822509"/>
                  <a:pt x="3906822" y="3815402"/>
                  <a:pt x="3888193" y="3815402"/>
                </a:cubicBezTo>
                <a:close/>
                <a:moveTo>
                  <a:pt x="842627" y="3815402"/>
                </a:moveTo>
                <a:cubicBezTo>
                  <a:pt x="823998" y="3815402"/>
                  <a:pt x="805370" y="3822509"/>
                  <a:pt x="791156" y="3836722"/>
                </a:cubicBezTo>
                <a:cubicBezTo>
                  <a:pt x="762730" y="3865149"/>
                  <a:pt x="762730" y="3911238"/>
                  <a:pt x="791156" y="3939664"/>
                </a:cubicBezTo>
                <a:cubicBezTo>
                  <a:pt x="819583" y="3968091"/>
                  <a:pt x="865672" y="3968091"/>
                  <a:pt x="894098" y="3939664"/>
                </a:cubicBezTo>
                <a:cubicBezTo>
                  <a:pt x="922525" y="3911238"/>
                  <a:pt x="922525" y="3865149"/>
                  <a:pt x="894098" y="3836722"/>
                </a:cubicBezTo>
                <a:cubicBezTo>
                  <a:pt x="879885" y="3822509"/>
                  <a:pt x="861256" y="3815402"/>
                  <a:pt x="842627" y="3815402"/>
                </a:cubicBezTo>
                <a:close/>
                <a:moveTo>
                  <a:pt x="2937393" y="3746298"/>
                </a:moveTo>
                <a:lnTo>
                  <a:pt x="2386897" y="4296794"/>
                </a:lnTo>
                <a:lnTo>
                  <a:pt x="2562994" y="4287902"/>
                </a:lnTo>
                <a:cubicBezTo>
                  <a:pt x="2952778" y="4248317"/>
                  <a:pt x="3308316" y="4092893"/>
                  <a:pt x="3594640" y="3856597"/>
                </a:cubicBezTo>
                <a:lnTo>
                  <a:pt x="3715999" y="3746298"/>
                </a:lnTo>
                <a:close/>
                <a:moveTo>
                  <a:pt x="1954266" y="3746298"/>
                </a:moveTo>
                <a:lnTo>
                  <a:pt x="2365410" y="4157442"/>
                </a:lnTo>
                <a:lnTo>
                  <a:pt x="2776554" y="3746298"/>
                </a:lnTo>
                <a:close/>
                <a:moveTo>
                  <a:pt x="1014821" y="3746298"/>
                </a:moveTo>
                <a:lnTo>
                  <a:pt x="1136181" y="3856597"/>
                </a:lnTo>
                <a:cubicBezTo>
                  <a:pt x="1422505" y="4092893"/>
                  <a:pt x="1778043" y="4248317"/>
                  <a:pt x="2167827" y="4287902"/>
                </a:cubicBezTo>
                <a:lnTo>
                  <a:pt x="2343924" y="4296794"/>
                </a:lnTo>
                <a:lnTo>
                  <a:pt x="1793428" y="3746298"/>
                </a:lnTo>
                <a:close/>
                <a:moveTo>
                  <a:pt x="4083418" y="3449743"/>
                </a:moveTo>
                <a:lnTo>
                  <a:pt x="4014558" y="3553035"/>
                </a:lnTo>
                <a:cubicBezTo>
                  <a:pt x="3985237" y="3593679"/>
                  <a:pt x="3954451" y="3633195"/>
                  <a:pt x="3922277" y="3671506"/>
                </a:cubicBezTo>
                <a:lnTo>
                  <a:pt x="3855450" y="3744622"/>
                </a:lnTo>
                <a:lnTo>
                  <a:pt x="3888193" y="3738250"/>
                </a:lnTo>
                <a:cubicBezTo>
                  <a:pt x="3926567" y="3738250"/>
                  <a:pt x="3964940" y="3752889"/>
                  <a:pt x="3994219" y="3782168"/>
                </a:cubicBezTo>
                <a:cubicBezTo>
                  <a:pt x="4023497" y="3811446"/>
                  <a:pt x="4038136" y="3849820"/>
                  <a:pt x="4038136" y="3888193"/>
                </a:cubicBezTo>
                <a:lnTo>
                  <a:pt x="4037411" y="3891917"/>
                </a:lnTo>
                <a:lnTo>
                  <a:pt x="4101467" y="3821834"/>
                </a:lnTo>
                <a:cubicBezTo>
                  <a:pt x="4137344" y="3779113"/>
                  <a:pt x="4171674" y="3735049"/>
                  <a:pt x="4204369" y="3689727"/>
                </a:cubicBezTo>
                <a:lnTo>
                  <a:pt x="4274581" y="3584407"/>
                </a:lnTo>
                <a:lnTo>
                  <a:pt x="4269238" y="3587014"/>
                </a:lnTo>
                <a:cubicBezTo>
                  <a:pt x="4232172" y="3596946"/>
                  <a:pt x="4191317" y="3592738"/>
                  <a:pt x="4155458" y="3572035"/>
                </a:cubicBezTo>
                <a:cubicBezTo>
                  <a:pt x="4119600" y="3551332"/>
                  <a:pt x="4095528" y="3518055"/>
                  <a:pt x="4085596" y="3480988"/>
                </a:cubicBezTo>
                <a:close/>
                <a:moveTo>
                  <a:pt x="647564" y="3447433"/>
                </a:moveTo>
                <a:lnTo>
                  <a:pt x="645224" y="3480988"/>
                </a:lnTo>
                <a:cubicBezTo>
                  <a:pt x="635292" y="3518055"/>
                  <a:pt x="611220" y="3551332"/>
                  <a:pt x="575362" y="3572035"/>
                </a:cubicBezTo>
                <a:cubicBezTo>
                  <a:pt x="539504" y="3592738"/>
                  <a:pt x="498648" y="3596946"/>
                  <a:pt x="461582" y="3587014"/>
                </a:cubicBezTo>
                <a:lnTo>
                  <a:pt x="458265" y="3585395"/>
                </a:lnTo>
                <a:lnTo>
                  <a:pt x="502238" y="3655502"/>
                </a:lnTo>
                <a:cubicBezTo>
                  <a:pt x="542079" y="3712933"/>
                  <a:pt x="584507" y="3768433"/>
                  <a:pt x="629354" y="3821834"/>
                </a:cubicBezTo>
                <a:lnTo>
                  <a:pt x="693409" y="3891918"/>
                </a:lnTo>
                <a:lnTo>
                  <a:pt x="692684" y="3888193"/>
                </a:lnTo>
                <a:cubicBezTo>
                  <a:pt x="692684" y="3849820"/>
                  <a:pt x="707324" y="3811446"/>
                  <a:pt x="736602" y="3782168"/>
                </a:cubicBezTo>
                <a:cubicBezTo>
                  <a:pt x="765880" y="3752889"/>
                  <a:pt x="804254" y="3738250"/>
                  <a:pt x="842627" y="3738250"/>
                </a:cubicBezTo>
                <a:lnTo>
                  <a:pt x="875371" y="3744622"/>
                </a:lnTo>
                <a:lnTo>
                  <a:pt x="808544" y="3671506"/>
                </a:lnTo>
                <a:cubicBezTo>
                  <a:pt x="768327" y="3623617"/>
                  <a:pt x="730278" y="3573845"/>
                  <a:pt x="694549" y="3522342"/>
                </a:cubicBezTo>
                <a:close/>
                <a:moveTo>
                  <a:pt x="4239428" y="3369929"/>
                </a:moveTo>
                <a:cubicBezTo>
                  <a:pt x="4211277" y="3366436"/>
                  <a:pt x="4182467" y="3379673"/>
                  <a:pt x="4167391" y="3405785"/>
                </a:cubicBezTo>
                <a:cubicBezTo>
                  <a:pt x="4147291" y="3440600"/>
                  <a:pt x="4159219" y="3485119"/>
                  <a:pt x="4194034" y="3505219"/>
                </a:cubicBezTo>
                <a:cubicBezTo>
                  <a:pt x="4228850" y="3525320"/>
                  <a:pt x="4273368" y="3513391"/>
                  <a:pt x="4293469" y="3478576"/>
                </a:cubicBezTo>
                <a:cubicBezTo>
                  <a:pt x="4313569" y="3443761"/>
                  <a:pt x="4301641" y="3399242"/>
                  <a:pt x="4266826" y="3379141"/>
                </a:cubicBezTo>
                <a:cubicBezTo>
                  <a:pt x="4258122" y="3374116"/>
                  <a:pt x="4248812" y="3371093"/>
                  <a:pt x="4239428" y="3369929"/>
                </a:cubicBezTo>
                <a:close/>
                <a:moveTo>
                  <a:pt x="491392" y="3369929"/>
                </a:moveTo>
                <a:cubicBezTo>
                  <a:pt x="482009" y="3371093"/>
                  <a:pt x="472699" y="3374116"/>
                  <a:pt x="463995" y="3379141"/>
                </a:cubicBezTo>
                <a:cubicBezTo>
                  <a:pt x="429180" y="3399242"/>
                  <a:pt x="417251" y="3443761"/>
                  <a:pt x="437351" y="3478576"/>
                </a:cubicBezTo>
                <a:cubicBezTo>
                  <a:pt x="457452" y="3513391"/>
                  <a:pt x="501971" y="3525320"/>
                  <a:pt x="536786" y="3505219"/>
                </a:cubicBezTo>
                <a:cubicBezTo>
                  <a:pt x="571601" y="3485119"/>
                  <a:pt x="583530" y="3440600"/>
                  <a:pt x="563429" y="3405785"/>
                </a:cubicBezTo>
                <a:cubicBezTo>
                  <a:pt x="548354" y="3379673"/>
                  <a:pt x="519543" y="3366436"/>
                  <a:pt x="491392" y="3369929"/>
                </a:cubicBezTo>
                <a:close/>
                <a:moveTo>
                  <a:pt x="3632568" y="3051123"/>
                </a:moveTo>
                <a:lnTo>
                  <a:pt x="3051123" y="3632568"/>
                </a:lnTo>
                <a:lnTo>
                  <a:pt x="3632568" y="3632568"/>
                </a:lnTo>
                <a:close/>
                <a:moveTo>
                  <a:pt x="1098252" y="3051123"/>
                </a:moveTo>
                <a:lnTo>
                  <a:pt x="1098252" y="3632568"/>
                </a:lnTo>
                <a:lnTo>
                  <a:pt x="1679698" y="3632568"/>
                </a:lnTo>
                <a:close/>
                <a:moveTo>
                  <a:pt x="4305520" y="2968130"/>
                </a:moveTo>
                <a:lnTo>
                  <a:pt x="4251338" y="3123697"/>
                </a:lnTo>
                <a:cubicBezTo>
                  <a:pt x="4227616" y="3182639"/>
                  <a:pt x="4201212" y="3240212"/>
                  <a:pt x="4172276" y="3296266"/>
                </a:cubicBezTo>
                <a:lnTo>
                  <a:pt x="4164082" y="3310786"/>
                </a:lnTo>
                <a:lnTo>
                  <a:pt x="4191622" y="3297346"/>
                </a:lnTo>
                <a:cubicBezTo>
                  <a:pt x="4228688" y="3287415"/>
                  <a:pt x="4269544" y="3291623"/>
                  <a:pt x="4305402" y="3312326"/>
                </a:cubicBezTo>
                <a:cubicBezTo>
                  <a:pt x="4341260" y="3333028"/>
                  <a:pt x="4365332" y="3366306"/>
                  <a:pt x="4375264" y="3403372"/>
                </a:cubicBezTo>
                <a:lnTo>
                  <a:pt x="4375813" y="3411249"/>
                </a:lnTo>
                <a:lnTo>
                  <a:pt x="4380240" y="3403405"/>
                </a:lnTo>
                <a:cubicBezTo>
                  <a:pt x="4412506" y="3340899"/>
                  <a:pt x="4441950" y="3276699"/>
                  <a:pt x="4468401" y="3210974"/>
                </a:cubicBezTo>
                <a:lnTo>
                  <a:pt x="4524853" y="3048892"/>
                </a:lnTo>
                <a:lnTo>
                  <a:pt x="4520541" y="3052642"/>
                </a:lnTo>
                <a:cubicBezTo>
                  <a:pt x="4487309" y="3071828"/>
                  <a:pt x="4446757" y="3078337"/>
                  <a:pt x="4406762" y="3067621"/>
                </a:cubicBezTo>
                <a:cubicBezTo>
                  <a:pt x="4366767" y="3056904"/>
                  <a:pt x="4334903" y="3030991"/>
                  <a:pt x="4315716" y="2997759"/>
                </a:cubicBezTo>
                <a:close/>
                <a:moveTo>
                  <a:pt x="425413" y="2967802"/>
                </a:moveTo>
                <a:lnTo>
                  <a:pt x="415105" y="2997759"/>
                </a:lnTo>
                <a:cubicBezTo>
                  <a:pt x="395918" y="3030991"/>
                  <a:pt x="364053" y="3056904"/>
                  <a:pt x="324058" y="3067621"/>
                </a:cubicBezTo>
                <a:cubicBezTo>
                  <a:pt x="284064" y="3078337"/>
                  <a:pt x="243512" y="3071828"/>
                  <a:pt x="210279" y="3052642"/>
                </a:cubicBezTo>
                <a:lnTo>
                  <a:pt x="205477" y="3048465"/>
                </a:lnTo>
                <a:lnTo>
                  <a:pt x="218074" y="3091056"/>
                </a:lnTo>
                <a:cubicBezTo>
                  <a:pt x="240874" y="3158552"/>
                  <a:pt x="266768" y="3224623"/>
                  <a:pt x="295586" y="3289101"/>
                </a:cubicBezTo>
                <a:lnTo>
                  <a:pt x="355272" y="3407449"/>
                </a:lnTo>
                <a:lnTo>
                  <a:pt x="355557" y="3403372"/>
                </a:lnTo>
                <a:cubicBezTo>
                  <a:pt x="365488" y="3366306"/>
                  <a:pt x="389561" y="3333028"/>
                  <a:pt x="425419" y="3312326"/>
                </a:cubicBezTo>
                <a:cubicBezTo>
                  <a:pt x="461277" y="3291623"/>
                  <a:pt x="502132" y="3287415"/>
                  <a:pt x="539198" y="3297346"/>
                </a:cubicBezTo>
                <a:lnTo>
                  <a:pt x="568739" y="3311761"/>
                </a:lnTo>
                <a:lnTo>
                  <a:pt x="509227" y="3193760"/>
                </a:lnTo>
                <a:cubicBezTo>
                  <a:pt x="483384" y="3135938"/>
                  <a:pt x="460163" y="3076686"/>
                  <a:pt x="439716" y="3016157"/>
                </a:cubicBezTo>
                <a:close/>
                <a:moveTo>
                  <a:pt x="4435561" y="2850669"/>
                </a:moveTo>
                <a:cubicBezTo>
                  <a:pt x="4407466" y="2854581"/>
                  <a:pt x="4383063" y="2874824"/>
                  <a:pt x="4375259" y="2903947"/>
                </a:cubicBezTo>
                <a:cubicBezTo>
                  <a:pt x="4364855" y="2942779"/>
                  <a:pt x="4387899" y="2982693"/>
                  <a:pt x="4426730" y="2993098"/>
                </a:cubicBezTo>
                <a:cubicBezTo>
                  <a:pt x="4465561" y="3003503"/>
                  <a:pt x="4505476" y="2980458"/>
                  <a:pt x="4515881" y="2941627"/>
                </a:cubicBezTo>
                <a:cubicBezTo>
                  <a:pt x="4526285" y="2902796"/>
                  <a:pt x="4503241" y="2862881"/>
                  <a:pt x="4464410" y="2852476"/>
                </a:cubicBezTo>
                <a:cubicBezTo>
                  <a:pt x="4454702" y="2849875"/>
                  <a:pt x="4444927" y="2849365"/>
                  <a:pt x="4435561" y="2850669"/>
                </a:cubicBezTo>
                <a:close/>
                <a:moveTo>
                  <a:pt x="295259" y="2850669"/>
                </a:moveTo>
                <a:cubicBezTo>
                  <a:pt x="285894" y="2849365"/>
                  <a:pt x="276119" y="2849875"/>
                  <a:pt x="266411" y="2852476"/>
                </a:cubicBezTo>
                <a:cubicBezTo>
                  <a:pt x="227579" y="2862881"/>
                  <a:pt x="204535" y="2902796"/>
                  <a:pt x="214940" y="2941627"/>
                </a:cubicBezTo>
                <a:cubicBezTo>
                  <a:pt x="225344" y="2980458"/>
                  <a:pt x="265259" y="3003503"/>
                  <a:pt x="304090" y="2993098"/>
                </a:cubicBezTo>
                <a:cubicBezTo>
                  <a:pt x="342921" y="2982693"/>
                  <a:pt x="365966" y="2942779"/>
                  <a:pt x="355561" y="2903947"/>
                </a:cubicBezTo>
                <a:cubicBezTo>
                  <a:pt x="347757" y="2874824"/>
                  <a:pt x="323355" y="2854581"/>
                  <a:pt x="295259" y="2850669"/>
                </a:cubicBezTo>
                <a:close/>
                <a:moveTo>
                  <a:pt x="4393853" y="2443150"/>
                </a:moveTo>
                <a:lnTo>
                  <a:pt x="4388304" y="2560362"/>
                </a:lnTo>
                <a:cubicBezTo>
                  <a:pt x="4382042" y="2626152"/>
                  <a:pt x="4372643" y="2691028"/>
                  <a:pt x="4360259" y="2754838"/>
                </a:cubicBezTo>
                <a:lnTo>
                  <a:pt x="4345649" y="2814630"/>
                </a:lnTo>
                <a:lnTo>
                  <a:pt x="4370598" y="2792933"/>
                </a:lnTo>
                <a:cubicBezTo>
                  <a:pt x="4403831" y="2773746"/>
                  <a:pt x="4444384" y="2767237"/>
                  <a:pt x="4484378" y="2777953"/>
                </a:cubicBezTo>
                <a:cubicBezTo>
                  <a:pt x="4524373" y="2788670"/>
                  <a:pt x="4556237" y="2814583"/>
                  <a:pt x="4575424" y="2847816"/>
                </a:cubicBezTo>
                <a:lnTo>
                  <a:pt x="4576984" y="2852349"/>
                </a:lnTo>
                <a:lnTo>
                  <a:pt x="4589859" y="2799660"/>
                </a:lnTo>
                <a:cubicBezTo>
                  <a:pt x="4603669" y="2728506"/>
                  <a:pt x="4614149" y="2656163"/>
                  <a:pt x="4621132" y="2582801"/>
                </a:cubicBezTo>
                <a:lnTo>
                  <a:pt x="4626513" y="2469156"/>
                </a:lnTo>
                <a:lnTo>
                  <a:pt x="4624976" y="2471436"/>
                </a:lnTo>
                <a:cubicBezTo>
                  <a:pt x="4597841" y="2498570"/>
                  <a:pt x="4560355" y="2515353"/>
                  <a:pt x="4518950" y="2515353"/>
                </a:cubicBezTo>
                <a:cubicBezTo>
                  <a:pt x="4477544" y="2515353"/>
                  <a:pt x="4440059" y="2498570"/>
                  <a:pt x="4412924" y="2471436"/>
                </a:cubicBezTo>
                <a:close/>
                <a:moveTo>
                  <a:pt x="336967" y="2443150"/>
                </a:moveTo>
                <a:lnTo>
                  <a:pt x="317896" y="2471436"/>
                </a:lnTo>
                <a:cubicBezTo>
                  <a:pt x="290762" y="2498570"/>
                  <a:pt x="253276" y="2515353"/>
                  <a:pt x="211870" y="2515353"/>
                </a:cubicBezTo>
                <a:cubicBezTo>
                  <a:pt x="170465" y="2515353"/>
                  <a:pt x="132979" y="2498570"/>
                  <a:pt x="105845" y="2471436"/>
                </a:cubicBezTo>
                <a:lnTo>
                  <a:pt x="104307" y="2469156"/>
                </a:lnTo>
                <a:lnTo>
                  <a:pt x="109688" y="2582801"/>
                </a:lnTo>
                <a:cubicBezTo>
                  <a:pt x="115275" y="2641491"/>
                  <a:pt x="123099" y="2699528"/>
                  <a:pt x="133076" y="2756826"/>
                </a:cubicBezTo>
                <a:lnTo>
                  <a:pt x="153643" y="2852910"/>
                </a:lnTo>
                <a:lnTo>
                  <a:pt x="155396" y="2847816"/>
                </a:lnTo>
                <a:cubicBezTo>
                  <a:pt x="174583" y="2814583"/>
                  <a:pt x="206448" y="2788670"/>
                  <a:pt x="246442" y="2777953"/>
                </a:cubicBezTo>
                <a:cubicBezTo>
                  <a:pt x="286437" y="2767237"/>
                  <a:pt x="326989" y="2773746"/>
                  <a:pt x="360222" y="2792933"/>
                </a:cubicBezTo>
                <a:lnTo>
                  <a:pt x="384361" y="2813925"/>
                </a:lnTo>
                <a:lnTo>
                  <a:pt x="363491" y="2716425"/>
                </a:lnTo>
                <a:cubicBezTo>
                  <a:pt x="354544" y="2665041"/>
                  <a:pt x="347526" y="2612994"/>
                  <a:pt x="342517" y="2560362"/>
                </a:cubicBezTo>
                <a:close/>
                <a:moveTo>
                  <a:pt x="4296794" y="2386897"/>
                </a:moveTo>
                <a:lnTo>
                  <a:pt x="3746298" y="2937393"/>
                </a:lnTo>
                <a:lnTo>
                  <a:pt x="3746298" y="3715999"/>
                </a:lnTo>
                <a:lnTo>
                  <a:pt x="3856597" y="3594640"/>
                </a:lnTo>
                <a:cubicBezTo>
                  <a:pt x="4092892" y="3308316"/>
                  <a:pt x="4248317" y="2952778"/>
                  <a:pt x="4287902" y="2562994"/>
                </a:cubicBezTo>
                <a:close/>
                <a:moveTo>
                  <a:pt x="434026" y="2386897"/>
                </a:moveTo>
                <a:lnTo>
                  <a:pt x="442918" y="2562994"/>
                </a:lnTo>
                <a:cubicBezTo>
                  <a:pt x="482503" y="2952778"/>
                  <a:pt x="637928" y="3308316"/>
                  <a:pt x="874223" y="3594640"/>
                </a:cubicBezTo>
                <a:lnTo>
                  <a:pt x="984522" y="3715999"/>
                </a:lnTo>
                <a:lnTo>
                  <a:pt x="984522" y="2937393"/>
                </a:lnTo>
                <a:close/>
                <a:moveTo>
                  <a:pt x="4518950" y="2292619"/>
                </a:moveTo>
                <a:cubicBezTo>
                  <a:pt x="4478749" y="2292619"/>
                  <a:pt x="4446159" y="2325209"/>
                  <a:pt x="4446159" y="2365410"/>
                </a:cubicBezTo>
                <a:cubicBezTo>
                  <a:pt x="4446159" y="2405611"/>
                  <a:pt x="4478749" y="2438201"/>
                  <a:pt x="4518950" y="2438201"/>
                </a:cubicBezTo>
                <a:cubicBezTo>
                  <a:pt x="4559151" y="2438201"/>
                  <a:pt x="4591741" y="2405611"/>
                  <a:pt x="4591741" y="2365410"/>
                </a:cubicBezTo>
                <a:cubicBezTo>
                  <a:pt x="4591741" y="2325209"/>
                  <a:pt x="4559151" y="2292619"/>
                  <a:pt x="4518950" y="2292619"/>
                </a:cubicBezTo>
                <a:close/>
                <a:moveTo>
                  <a:pt x="211870" y="2292619"/>
                </a:moveTo>
                <a:cubicBezTo>
                  <a:pt x="171669" y="2292619"/>
                  <a:pt x="139079" y="2325209"/>
                  <a:pt x="139079" y="2365410"/>
                </a:cubicBezTo>
                <a:cubicBezTo>
                  <a:pt x="139079" y="2405611"/>
                  <a:pt x="171669" y="2438201"/>
                  <a:pt x="211870" y="2438201"/>
                </a:cubicBezTo>
                <a:cubicBezTo>
                  <a:pt x="252071" y="2438201"/>
                  <a:pt x="284661" y="2405611"/>
                  <a:pt x="284661" y="2365410"/>
                </a:cubicBezTo>
                <a:cubicBezTo>
                  <a:pt x="284661" y="2325209"/>
                  <a:pt x="252071" y="2292619"/>
                  <a:pt x="211870" y="2292619"/>
                </a:cubicBezTo>
                <a:close/>
                <a:moveTo>
                  <a:pt x="3746298" y="1954266"/>
                </a:moveTo>
                <a:lnTo>
                  <a:pt x="3746298" y="2776554"/>
                </a:lnTo>
                <a:lnTo>
                  <a:pt x="4157442" y="2365410"/>
                </a:lnTo>
                <a:close/>
                <a:moveTo>
                  <a:pt x="984522" y="1954266"/>
                </a:moveTo>
                <a:lnTo>
                  <a:pt x="573378" y="2365410"/>
                </a:lnTo>
                <a:lnTo>
                  <a:pt x="984522" y="2776554"/>
                </a:lnTo>
                <a:close/>
                <a:moveTo>
                  <a:pt x="153753" y="1878229"/>
                </a:moveTo>
                <a:lnTo>
                  <a:pt x="140108" y="1935581"/>
                </a:lnTo>
                <a:cubicBezTo>
                  <a:pt x="127608" y="2000681"/>
                  <a:pt x="117894" y="2066771"/>
                  <a:pt x="111094" y="2133723"/>
                </a:cubicBezTo>
                <a:lnTo>
                  <a:pt x="104660" y="2261141"/>
                </a:lnTo>
                <a:lnTo>
                  <a:pt x="105845" y="2259385"/>
                </a:lnTo>
                <a:cubicBezTo>
                  <a:pt x="132979" y="2232250"/>
                  <a:pt x="170465" y="2215467"/>
                  <a:pt x="211870" y="2215467"/>
                </a:cubicBezTo>
                <a:cubicBezTo>
                  <a:pt x="253276" y="2215467"/>
                  <a:pt x="290762" y="2232250"/>
                  <a:pt x="317896" y="2259385"/>
                </a:cubicBezTo>
                <a:lnTo>
                  <a:pt x="337195" y="2288009"/>
                </a:lnTo>
                <a:lnTo>
                  <a:pt x="343778" y="2157637"/>
                </a:lnTo>
                <a:cubicBezTo>
                  <a:pt x="349469" y="2101599"/>
                  <a:pt x="357437" y="2046233"/>
                  <a:pt x="367588" y="1991634"/>
                </a:cubicBezTo>
                <a:lnTo>
                  <a:pt x="384758" y="1916550"/>
                </a:lnTo>
                <a:lnTo>
                  <a:pt x="360222" y="1937888"/>
                </a:lnTo>
                <a:cubicBezTo>
                  <a:pt x="326989" y="1957074"/>
                  <a:pt x="286437" y="1963584"/>
                  <a:pt x="246442" y="1952867"/>
                </a:cubicBezTo>
                <a:cubicBezTo>
                  <a:pt x="206448" y="1942150"/>
                  <a:pt x="174583" y="1916237"/>
                  <a:pt x="155396" y="1883005"/>
                </a:cubicBezTo>
                <a:close/>
                <a:moveTo>
                  <a:pt x="4577386" y="1877303"/>
                </a:moveTo>
                <a:lnTo>
                  <a:pt x="4575424" y="1883005"/>
                </a:lnTo>
                <a:cubicBezTo>
                  <a:pt x="4556237" y="1916237"/>
                  <a:pt x="4524373" y="1942150"/>
                  <a:pt x="4484378" y="1952867"/>
                </a:cubicBezTo>
                <a:cubicBezTo>
                  <a:pt x="4444384" y="1963584"/>
                  <a:pt x="4403831" y="1957074"/>
                  <a:pt x="4370598" y="1937888"/>
                </a:cubicBezTo>
                <a:lnTo>
                  <a:pt x="4346063" y="1916550"/>
                </a:lnTo>
                <a:lnTo>
                  <a:pt x="4363232" y="1991634"/>
                </a:lnTo>
                <a:cubicBezTo>
                  <a:pt x="4373383" y="2046233"/>
                  <a:pt x="4381351" y="2101599"/>
                  <a:pt x="4387042" y="2157637"/>
                </a:cubicBezTo>
                <a:lnTo>
                  <a:pt x="4393626" y="2288008"/>
                </a:lnTo>
                <a:lnTo>
                  <a:pt x="4412924" y="2259385"/>
                </a:lnTo>
                <a:cubicBezTo>
                  <a:pt x="4440059" y="2232250"/>
                  <a:pt x="4477544" y="2215467"/>
                  <a:pt x="4518950" y="2215467"/>
                </a:cubicBezTo>
                <a:cubicBezTo>
                  <a:pt x="4560355" y="2215467"/>
                  <a:pt x="4597841" y="2232250"/>
                  <a:pt x="4624976" y="2259385"/>
                </a:cubicBezTo>
                <a:lnTo>
                  <a:pt x="4626160" y="2261141"/>
                </a:lnTo>
                <a:lnTo>
                  <a:pt x="4619726" y="2133723"/>
                </a:lnTo>
                <a:cubicBezTo>
                  <a:pt x="4614287" y="2080162"/>
                  <a:pt x="4606982" y="2027151"/>
                  <a:pt x="4597877" y="1974758"/>
                </a:cubicBezTo>
                <a:close/>
                <a:moveTo>
                  <a:pt x="2365410" y="1831803"/>
                </a:moveTo>
                <a:cubicBezTo>
                  <a:pt x="2070707" y="1831803"/>
                  <a:pt x="1831803" y="2070707"/>
                  <a:pt x="1831803" y="2365410"/>
                </a:cubicBezTo>
                <a:cubicBezTo>
                  <a:pt x="1831803" y="2660113"/>
                  <a:pt x="2070707" y="2899017"/>
                  <a:pt x="2365410" y="2899017"/>
                </a:cubicBezTo>
                <a:cubicBezTo>
                  <a:pt x="2660113" y="2899017"/>
                  <a:pt x="2899017" y="2660113"/>
                  <a:pt x="2899017" y="2365410"/>
                </a:cubicBezTo>
                <a:cubicBezTo>
                  <a:pt x="2899017" y="2070707"/>
                  <a:pt x="2660113" y="1831803"/>
                  <a:pt x="2365410" y="1831803"/>
                </a:cubicBezTo>
                <a:close/>
                <a:moveTo>
                  <a:pt x="2365410" y="1761345"/>
                </a:moveTo>
                <a:cubicBezTo>
                  <a:pt x="2699026" y="1761345"/>
                  <a:pt x="2969475" y="2031794"/>
                  <a:pt x="2969475" y="2365410"/>
                </a:cubicBezTo>
                <a:cubicBezTo>
                  <a:pt x="2969475" y="2699026"/>
                  <a:pt x="2699026" y="2969475"/>
                  <a:pt x="2365410" y="2969475"/>
                </a:cubicBezTo>
                <a:cubicBezTo>
                  <a:pt x="2031794" y="2969475"/>
                  <a:pt x="1761345" y="2699026"/>
                  <a:pt x="1761345" y="2365410"/>
                </a:cubicBezTo>
                <a:cubicBezTo>
                  <a:pt x="1761345" y="2031794"/>
                  <a:pt x="2031794" y="1761345"/>
                  <a:pt x="2365410" y="1761345"/>
                </a:cubicBezTo>
                <a:close/>
                <a:moveTo>
                  <a:pt x="4455578" y="1735915"/>
                </a:moveTo>
                <a:cubicBezTo>
                  <a:pt x="4446213" y="1734611"/>
                  <a:pt x="4436438" y="1735121"/>
                  <a:pt x="4426730" y="1737722"/>
                </a:cubicBezTo>
                <a:cubicBezTo>
                  <a:pt x="4387899" y="1748127"/>
                  <a:pt x="4364855" y="1788042"/>
                  <a:pt x="4375259" y="1826873"/>
                </a:cubicBezTo>
                <a:cubicBezTo>
                  <a:pt x="4385664" y="1865704"/>
                  <a:pt x="4425579" y="1888749"/>
                  <a:pt x="4464410" y="1878344"/>
                </a:cubicBezTo>
                <a:cubicBezTo>
                  <a:pt x="4503241" y="1867939"/>
                  <a:pt x="4526285" y="1828025"/>
                  <a:pt x="4515881" y="1789193"/>
                </a:cubicBezTo>
                <a:cubicBezTo>
                  <a:pt x="4508077" y="1760070"/>
                  <a:pt x="4483674" y="1739827"/>
                  <a:pt x="4455578" y="1735915"/>
                </a:cubicBezTo>
                <a:close/>
                <a:moveTo>
                  <a:pt x="275241" y="1735915"/>
                </a:moveTo>
                <a:cubicBezTo>
                  <a:pt x="247146" y="1739827"/>
                  <a:pt x="222743" y="1760070"/>
                  <a:pt x="214940" y="1789193"/>
                </a:cubicBezTo>
                <a:cubicBezTo>
                  <a:pt x="204535" y="1828025"/>
                  <a:pt x="227579" y="1867939"/>
                  <a:pt x="266411" y="1878344"/>
                </a:cubicBezTo>
                <a:cubicBezTo>
                  <a:pt x="305242" y="1888749"/>
                  <a:pt x="345156" y="1865704"/>
                  <a:pt x="355561" y="1826873"/>
                </a:cubicBezTo>
                <a:cubicBezTo>
                  <a:pt x="365966" y="1788042"/>
                  <a:pt x="342921" y="1748127"/>
                  <a:pt x="304090" y="1737722"/>
                </a:cubicBezTo>
                <a:cubicBezTo>
                  <a:pt x="294382" y="1735121"/>
                  <a:pt x="284607" y="1734611"/>
                  <a:pt x="275241" y="1735915"/>
                </a:cubicBezTo>
                <a:close/>
                <a:moveTo>
                  <a:pt x="2365410" y="1465434"/>
                </a:moveTo>
                <a:cubicBezTo>
                  <a:pt x="1868367" y="1465434"/>
                  <a:pt x="1465434" y="1868367"/>
                  <a:pt x="1465434" y="2365410"/>
                </a:cubicBezTo>
                <a:cubicBezTo>
                  <a:pt x="1465434" y="2862453"/>
                  <a:pt x="1868367" y="3265386"/>
                  <a:pt x="2365410" y="3265386"/>
                </a:cubicBezTo>
                <a:cubicBezTo>
                  <a:pt x="2862453" y="3265386"/>
                  <a:pt x="3265386" y="2862453"/>
                  <a:pt x="3265386" y="2365410"/>
                </a:cubicBezTo>
                <a:cubicBezTo>
                  <a:pt x="3265386" y="1868367"/>
                  <a:pt x="2862453" y="1465434"/>
                  <a:pt x="2365410" y="1465434"/>
                </a:cubicBezTo>
                <a:close/>
                <a:moveTo>
                  <a:pt x="2365410" y="1346600"/>
                </a:moveTo>
                <a:cubicBezTo>
                  <a:pt x="2928083" y="1346600"/>
                  <a:pt x="3384220" y="1802737"/>
                  <a:pt x="3384220" y="2365410"/>
                </a:cubicBezTo>
                <a:cubicBezTo>
                  <a:pt x="3384220" y="2928083"/>
                  <a:pt x="2928083" y="3384220"/>
                  <a:pt x="2365410" y="3384220"/>
                </a:cubicBezTo>
                <a:cubicBezTo>
                  <a:pt x="1802737" y="3384220"/>
                  <a:pt x="1346600" y="2928083"/>
                  <a:pt x="1346600" y="2365410"/>
                </a:cubicBezTo>
                <a:cubicBezTo>
                  <a:pt x="1346600" y="1802737"/>
                  <a:pt x="1802737" y="1346600"/>
                  <a:pt x="2365410" y="1346600"/>
                </a:cubicBezTo>
                <a:close/>
                <a:moveTo>
                  <a:pt x="355137" y="1321428"/>
                </a:moveTo>
                <a:lnTo>
                  <a:pt x="324343" y="1379905"/>
                </a:lnTo>
                <a:cubicBezTo>
                  <a:pt x="296288" y="1437901"/>
                  <a:pt x="270633" y="1497276"/>
                  <a:pt x="247505" y="1557898"/>
                </a:cubicBezTo>
                <a:lnTo>
                  <a:pt x="206390" y="1681561"/>
                </a:lnTo>
                <a:lnTo>
                  <a:pt x="210279" y="1678179"/>
                </a:lnTo>
                <a:cubicBezTo>
                  <a:pt x="243512" y="1658992"/>
                  <a:pt x="284064" y="1652483"/>
                  <a:pt x="324058" y="1663199"/>
                </a:cubicBezTo>
                <a:cubicBezTo>
                  <a:pt x="364053" y="1673916"/>
                  <a:pt x="395918" y="1699829"/>
                  <a:pt x="415105" y="1733062"/>
                </a:cubicBezTo>
                <a:lnTo>
                  <a:pt x="425597" y="1763554"/>
                </a:lnTo>
                <a:lnTo>
                  <a:pt x="453938" y="1673999"/>
                </a:lnTo>
                <a:cubicBezTo>
                  <a:pt x="472445" y="1622845"/>
                  <a:pt x="492947" y="1572646"/>
                  <a:pt x="515350" y="1523495"/>
                </a:cubicBezTo>
                <a:lnTo>
                  <a:pt x="567871" y="1419482"/>
                </a:lnTo>
                <a:lnTo>
                  <a:pt x="539198" y="1433474"/>
                </a:lnTo>
                <a:cubicBezTo>
                  <a:pt x="502132" y="1443406"/>
                  <a:pt x="461277" y="1439197"/>
                  <a:pt x="425419" y="1418495"/>
                </a:cubicBezTo>
                <a:cubicBezTo>
                  <a:pt x="389561" y="1397792"/>
                  <a:pt x="365488" y="1364515"/>
                  <a:pt x="355557" y="1327448"/>
                </a:cubicBezTo>
                <a:close/>
                <a:moveTo>
                  <a:pt x="4375803" y="1319717"/>
                </a:moveTo>
                <a:lnTo>
                  <a:pt x="4375264" y="1327448"/>
                </a:lnTo>
                <a:cubicBezTo>
                  <a:pt x="4365332" y="1364515"/>
                  <a:pt x="4341260" y="1397792"/>
                  <a:pt x="4305402" y="1418495"/>
                </a:cubicBezTo>
                <a:cubicBezTo>
                  <a:pt x="4269544" y="1439197"/>
                  <a:pt x="4228688" y="1443406"/>
                  <a:pt x="4191622" y="1433474"/>
                </a:cubicBezTo>
                <a:lnTo>
                  <a:pt x="4161309" y="1418682"/>
                </a:lnTo>
                <a:lnTo>
                  <a:pt x="4198314" y="1486831"/>
                </a:lnTo>
                <a:cubicBezTo>
                  <a:pt x="4227498" y="1547606"/>
                  <a:pt x="4253749" y="1610056"/>
                  <a:pt x="4276883" y="1673999"/>
                </a:cubicBezTo>
                <a:lnTo>
                  <a:pt x="4305223" y="1763554"/>
                </a:lnTo>
                <a:lnTo>
                  <a:pt x="4315716" y="1733062"/>
                </a:lnTo>
                <a:cubicBezTo>
                  <a:pt x="4334903" y="1699829"/>
                  <a:pt x="4366767" y="1673916"/>
                  <a:pt x="4406762" y="1663199"/>
                </a:cubicBezTo>
                <a:cubicBezTo>
                  <a:pt x="4446757" y="1652483"/>
                  <a:pt x="4487309" y="1658992"/>
                  <a:pt x="4520541" y="1678179"/>
                </a:cubicBezTo>
                <a:lnTo>
                  <a:pt x="4526452" y="1683319"/>
                </a:lnTo>
                <a:lnTo>
                  <a:pt x="4522186" y="1668338"/>
                </a:lnTo>
                <a:cubicBezTo>
                  <a:pt x="4502139" y="1606264"/>
                  <a:pt x="4479486" y="1545362"/>
                  <a:pt x="4454356" y="1485758"/>
                </a:cubicBezTo>
                <a:close/>
                <a:moveTo>
                  <a:pt x="4221432" y="1216389"/>
                </a:moveTo>
                <a:cubicBezTo>
                  <a:pt x="4212048" y="1217553"/>
                  <a:pt x="4202738" y="1220576"/>
                  <a:pt x="4194034" y="1225601"/>
                </a:cubicBezTo>
                <a:cubicBezTo>
                  <a:pt x="4159219" y="1245702"/>
                  <a:pt x="4147291" y="1290221"/>
                  <a:pt x="4167391" y="1325036"/>
                </a:cubicBezTo>
                <a:cubicBezTo>
                  <a:pt x="4187492" y="1359851"/>
                  <a:pt x="4232010" y="1371779"/>
                  <a:pt x="4266826" y="1351679"/>
                </a:cubicBezTo>
                <a:cubicBezTo>
                  <a:pt x="4301641" y="1331578"/>
                  <a:pt x="4313569" y="1287060"/>
                  <a:pt x="4293469" y="1252245"/>
                </a:cubicBezTo>
                <a:cubicBezTo>
                  <a:pt x="4278393" y="1226133"/>
                  <a:pt x="4249583" y="1212896"/>
                  <a:pt x="4221432" y="1216389"/>
                </a:cubicBezTo>
                <a:close/>
                <a:moveTo>
                  <a:pt x="509388" y="1216389"/>
                </a:moveTo>
                <a:cubicBezTo>
                  <a:pt x="481237" y="1212896"/>
                  <a:pt x="452427" y="1226133"/>
                  <a:pt x="437351" y="1252245"/>
                </a:cubicBezTo>
                <a:cubicBezTo>
                  <a:pt x="417251" y="1287060"/>
                  <a:pt x="429180" y="1331578"/>
                  <a:pt x="463995" y="1351679"/>
                </a:cubicBezTo>
                <a:cubicBezTo>
                  <a:pt x="498810" y="1371779"/>
                  <a:pt x="543329" y="1359851"/>
                  <a:pt x="563429" y="1325036"/>
                </a:cubicBezTo>
                <a:cubicBezTo>
                  <a:pt x="583530" y="1290221"/>
                  <a:pt x="571601" y="1245702"/>
                  <a:pt x="536786" y="1225601"/>
                </a:cubicBezTo>
                <a:cubicBezTo>
                  <a:pt x="528082" y="1220576"/>
                  <a:pt x="518772" y="1217553"/>
                  <a:pt x="509388" y="1216389"/>
                </a:cubicBezTo>
                <a:close/>
                <a:moveTo>
                  <a:pt x="3051123" y="1098252"/>
                </a:moveTo>
                <a:lnTo>
                  <a:pt x="3632568" y="1679697"/>
                </a:lnTo>
                <a:lnTo>
                  <a:pt x="3632568" y="1098252"/>
                </a:lnTo>
                <a:close/>
                <a:moveTo>
                  <a:pt x="1840536" y="1098252"/>
                </a:moveTo>
                <a:lnTo>
                  <a:pt x="1098252" y="1840536"/>
                </a:lnTo>
                <a:lnTo>
                  <a:pt x="1098252" y="2890284"/>
                </a:lnTo>
                <a:lnTo>
                  <a:pt x="1840536" y="3632568"/>
                </a:lnTo>
                <a:lnTo>
                  <a:pt x="2890284" y="3632568"/>
                </a:lnTo>
                <a:lnTo>
                  <a:pt x="3632568" y="2890284"/>
                </a:lnTo>
                <a:lnTo>
                  <a:pt x="3632568" y="1840536"/>
                </a:lnTo>
                <a:lnTo>
                  <a:pt x="2890284" y="1098252"/>
                </a:lnTo>
                <a:close/>
                <a:moveTo>
                  <a:pt x="1098252" y="1098252"/>
                </a:moveTo>
                <a:lnTo>
                  <a:pt x="1098252" y="1679698"/>
                </a:lnTo>
                <a:lnTo>
                  <a:pt x="1679698" y="1098252"/>
                </a:lnTo>
                <a:close/>
                <a:moveTo>
                  <a:pt x="3746298" y="1014821"/>
                </a:moveTo>
                <a:lnTo>
                  <a:pt x="3746298" y="1793427"/>
                </a:lnTo>
                <a:lnTo>
                  <a:pt x="4296794" y="2343923"/>
                </a:lnTo>
                <a:lnTo>
                  <a:pt x="4287902" y="2167826"/>
                </a:lnTo>
                <a:cubicBezTo>
                  <a:pt x="4248317" y="1778043"/>
                  <a:pt x="4092892" y="1422504"/>
                  <a:pt x="3856597" y="1136181"/>
                </a:cubicBezTo>
                <a:close/>
                <a:moveTo>
                  <a:pt x="984522" y="1014821"/>
                </a:moveTo>
                <a:lnTo>
                  <a:pt x="874223" y="1136181"/>
                </a:lnTo>
                <a:cubicBezTo>
                  <a:pt x="637928" y="1422504"/>
                  <a:pt x="482503" y="1778043"/>
                  <a:pt x="442918" y="2167826"/>
                </a:cubicBezTo>
                <a:lnTo>
                  <a:pt x="434026" y="2343924"/>
                </a:lnTo>
                <a:lnTo>
                  <a:pt x="984522" y="1793428"/>
                </a:lnTo>
                <a:close/>
                <a:moveTo>
                  <a:pt x="4036756" y="835537"/>
                </a:moveTo>
                <a:lnTo>
                  <a:pt x="4038136" y="842627"/>
                </a:lnTo>
                <a:cubicBezTo>
                  <a:pt x="4038136" y="881001"/>
                  <a:pt x="4023497" y="919375"/>
                  <a:pt x="3994219" y="948653"/>
                </a:cubicBezTo>
                <a:cubicBezTo>
                  <a:pt x="3964940" y="977931"/>
                  <a:pt x="3926567" y="992570"/>
                  <a:pt x="3888193" y="992570"/>
                </a:cubicBezTo>
                <a:lnTo>
                  <a:pt x="3858018" y="986698"/>
                </a:lnTo>
                <a:lnTo>
                  <a:pt x="3861398" y="990059"/>
                </a:lnTo>
                <a:cubicBezTo>
                  <a:pt x="3906533" y="1039127"/>
                  <a:pt x="3949284" y="1090422"/>
                  <a:pt x="3989470" y="1143759"/>
                </a:cubicBezTo>
                <a:lnTo>
                  <a:pt x="4083351" y="1282039"/>
                </a:lnTo>
                <a:lnTo>
                  <a:pt x="4085596" y="1249832"/>
                </a:lnTo>
                <a:cubicBezTo>
                  <a:pt x="4095528" y="1212766"/>
                  <a:pt x="4119600" y="1179488"/>
                  <a:pt x="4155458" y="1158786"/>
                </a:cubicBezTo>
                <a:cubicBezTo>
                  <a:pt x="4191317" y="1138083"/>
                  <a:pt x="4232172" y="1133875"/>
                  <a:pt x="4269238" y="1143806"/>
                </a:cubicBezTo>
                <a:lnTo>
                  <a:pt x="4276356" y="1147280"/>
                </a:lnTo>
                <a:lnTo>
                  <a:pt x="4274895" y="1144770"/>
                </a:lnTo>
                <a:cubicBezTo>
                  <a:pt x="4240375" y="1090882"/>
                  <a:pt x="4203637" y="1038551"/>
                  <a:pt x="4164809" y="987907"/>
                </a:cubicBezTo>
                <a:close/>
                <a:moveTo>
                  <a:pt x="694064" y="835537"/>
                </a:moveTo>
                <a:lnTo>
                  <a:pt x="566012" y="987907"/>
                </a:lnTo>
                <a:cubicBezTo>
                  <a:pt x="534949" y="1028422"/>
                  <a:pt x="505224" y="1070017"/>
                  <a:pt x="476903" y="1112625"/>
                </a:cubicBezTo>
                <a:lnTo>
                  <a:pt x="455981" y="1146540"/>
                </a:lnTo>
                <a:lnTo>
                  <a:pt x="461582" y="1143806"/>
                </a:lnTo>
                <a:cubicBezTo>
                  <a:pt x="498648" y="1133875"/>
                  <a:pt x="539504" y="1138083"/>
                  <a:pt x="575362" y="1158786"/>
                </a:cubicBezTo>
                <a:cubicBezTo>
                  <a:pt x="611220" y="1179488"/>
                  <a:pt x="635292" y="1212766"/>
                  <a:pt x="645224" y="1249832"/>
                </a:cubicBezTo>
                <a:lnTo>
                  <a:pt x="647463" y="1281937"/>
                </a:lnTo>
                <a:lnTo>
                  <a:pt x="671829" y="1241933"/>
                </a:lnTo>
                <a:cubicBezTo>
                  <a:pt x="731091" y="1152777"/>
                  <a:pt x="797207" y="1068568"/>
                  <a:pt x="869422" y="990059"/>
                </a:cubicBezTo>
                <a:lnTo>
                  <a:pt x="872803" y="986698"/>
                </a:lnTo>
                <a:lnTo>
                  <a:pt x="842627" y="992570"/>
                </a:lnTo>
                <a:cubicBezTo>
                  <a:pt x="804254" y="992570"/>
                  <a:pt x="765880" y="977931"/>
                  <a:pt x="736602" y="948653"/>
                </a:cubicBezTo>
                <a:cubicBezTo>
                  <a:pt x="707324" y="919375"/>
                  <a:pt x="692684" y="881001"/>
                  <a:pt x="692684" y="842627"/>
                </a:cubicBezTo>
                <a:close/>
                <a:moveTo>
                  <a:pt x="3888193" y="769836"/>
                </a:moveTo>
                <a:cubicBezTo>
                  <a:pt x="3869564" y="769836"/>
                  <a:pt x="3850935" y="776943"/>
                  <a:pt x="3836722" y="791156"/>
                </a:cubicBezTo>
                <a:cubicBezTo>
                  <a:pt x="3808296" y="819582"/>
                  <a:pt x="3808296" y="865672"/>
                  <a:pt x="3836722" y="894098"/>
                </a:cubicBezTo>
                <a:cubicBezTo>
                  <a:pt x="3865148" y="922525"/>
                  <a:pt x="3911238" y="922525"/>
                  <a:pt x="3939664" y="894098"/>
                </a:cubicBezTo>
                <a:cubicBezTo>
                  <a:pt x="3968090" y="865672"/>
                  <a:pt x="3968090" y="819582"/>
                  <a:pt x="3939664" y="791156"/>
                </a:cubicBezTo>
                <a:cubicBezTo>
                  <a:pt x="3925451" y="776943"/>
                  <a:pt x="3906822" y="769836"/>
                  <a:pt x="3888193" y="769836"/>
                </a:cubicBezTo>
                <a:close/>
                <a:moveTo>
                  <a:pt x="842627" y="769836"/>
                </a:moveTo>
                <a:cubicBezTo>
                  <a:pt x="823998" y="769836"/>
                  <a:pt x="805370" y="776943"/>
                  <a:pt x="791156" y="791156"/>
                </a:cubicBezTo>
                <a:cubicBezTo>
                  <a:pt x="762730" y="819582"/>
                  <a:pt x="762730" y="865672"/>
                  <a:pt x="791156" y="894098"/>
                </a:cubicBezTo>
                <a:cubicBezTo>
                  <a:pt x="819583" y="922525"/>
                  <a:pt x="865672" y="922525"/>
                  <a:pt x="894098" y="894098"/>
                </a:cubicBezTo>
                <a:cubicBezTo>
                  <a:pt x="922525" y="865672"/>
                  <a:pt x="922525" y="819582"/>
                  <a:pt x="894098" y="791156"/>
                </a:cubicBezTo>
                <a:cubicBezTo>
                  <a:pt x="879885" y="776943"/>
                  <a:pt x="861256" y="769836"/>
                  <a:pt x="842627" y="769836"/>
                </a:cubicBezTo>
                <a:close/>
                <a:moveTo>
                  <a:pt x="2365410" y="573378"/>
                </a:moveTo>
                <a:lnTo>
                  <a:pt x="1954266" y="984522"/>
                </a:lnTo>
                <a:lnTo>
                  <a:pt x="2776554" y="984522"/>
                </a:lnTo>
                <a:close/>
                <a:moveTo>
                  <a:pt x="3584270" y="455959"/>
                </a:moveTo>
                <a:lnTo>
                  <a:pt x="3587014" y="461582"/>
                </a:lnTo>
                <a:cubicBezTo>
                  <a:pt x="3596945" y="498648"/>
                  <a:pt x="3592737" y="539503"/>
                  <a:pt x="3572034" y="575362"/>
                </a:cubicBezTo>
                <a:cubicBezTo>
                  <a:pt x="3551331" y="611220"/>
                  <a:pt x="3518054" y="635292"/>
                  <a:pt x="3480988" y="645224"/>
                </a:cubicBezTo>
                <a:lnTo>
                  <a:pt x="3450219" y="647369"/>
                </a:lnTo>
                <a:lnTo>
                  <a:pt x="3591019" y="744340"/>
                </a:lnTo>
                <a:cubicBezTo>
                  <a:pt x="3639692" y="781197"/>
                  <a:pt x="3686654" y="820196"/>
                  <a:pt x="3731764" y="861195"/>
                </a:cubicBezTo>
                <a:lnTo>
                  <a:pt x="3744285" y="873641"/>
                </a:lnTo>
                <a:lnTo>
                  <a:pt x="3738250" y="842627"/>
                </a:lnTo>
                <a:cubicBezTo>
                  <a:pt x="3738250" y="804253"/>
                  <a:pt x="3752889" y="765880"/>
                  <a:pt x="3782167" y="736601"/>
                </a:cubicBezTo>
                <a:cubicBezTo>
                  <a:pt x="3811446" y="707323"/>
                  <a:pt x="3849819" y="692684"/>
                  <a:pt x="3888193" y="692684"/>
                </a:cubicBezTo>
                <a:lnTo>
                  <a:pt x="3895009" y="694010"/>
                </a:lnTo>
                <a:lnTo>
                  <a:pt x="3889027" y="688065"/>
                </a:lnTo>
                <a:cubicBezTo>
                  <a:pt x="3838725" y="642347"/>
                  <a:pt x="3786358" y="598860"/>
                  <a:pt x="3732083" y="557760"/>
                </a:cubicBezTo>
                <a:close/>
                <a:moveTo>
                  <a:pt x="1146550" y="455959"/>
                </a:moveTo>
                <a:lnTo>
                  <a:pt x="998737" y="557760"/>
                </a:lnTo>
                <a:cubicBezTo>
                  <a:pt x="944462" y="598860"/>
                  <a:pt x="892095" y="642347"/>
                  <a:pt x="841793" y="688065"/>
                </a:cubicBezTo>
                <a:lnTo>
                  <a:pt x="835812" y="694010"/>
                </a:lnTo>
                <a:lnTo>
                  <a:pt x="842627" y="692684"/>
                </a:lnTo>
                <a:cubicBezTo>
                  <a:pt x="881001" y="692684"/>
                  <a:pt x="919375" y="707323"/>
                  <a:pt x="948653" y="736601"/>
                </a:cubicBezTo>
                <a:cubicBezTo>
                  <a:pt x="977931" y="765880"/>
                  <a:pt x="992570" y="804253"/>
                  <a:pt x="992570" y="842627"/>
                </a:cubicBezTo>
                <a:lnTo>
                  <a:pt x="986535" y="873642"/>
                </a:lnTo>
                <a:lnTo>
                  <a:pt x="999056" y="861195"/>
                </a:lnTo>
                <a:cubicBezTo>
                  <a:pt x="1044166" y="820196"/>
                  <a:pt x="1091128" y="781197"/>
                  <a:pt x="1139801" y="744340"/>
                </a:cubicBezTo>
                <a:lnTo>
                  <a:pt x="1280601" y="647369"/>
                </a:lnTo>
                <a:lnTo>
                  <a:pt x="1249832" y="645224"/>
                </a:lnTo>
                <a:cubicBezTo>
                  <a:pt x="1212766" y="635292"/>
                  <a:pt x="1179489" y="611220"/>
                  <a:pt x="1158786" y="575362"/>
                </a:cubicBezTo>
                <a:cubicBezTo>
                  <a:pt x="1138083" y="539503"/>
                  <a:pt x="1133875" y="498648"/>
                  <a:pt x="1143807" y="461582"/>
                </a:cubicBezTo>
                <a:close/>
                <a:moveTo>
                  <a:pt x="2386897" y="434026"/>
                </a:moveTo>
                <a:lnTo>
                  <a:pt x="2937393" y="984522"/>
                </a:lnTo>
                <a:lnTo>
                  <a:pt x="3715999" y="984522"/>
                </a:lnTo>
                <a:lnTo>
                  <a:pt x="3594640" y="874223"/>
                </a:lnTo>
                <a:cubicBezTo>
                  <a:pt x="3308316" y="637928"/>
                  <a:pt x="2952778" y="482503"/>
                  <a:pt x="2562994" y="442918"/>
                </a:cubicBezTo>
                <a:close/>
                <a:moveTo>
                  <a:pt x="2343924" y="434026"/>
                </a:moveTo>
                <a:lnTo>
                  <a:pt x="2167827" y="442918"/>
                </a:lnTo>
                <a:cubicBezTo>
                  <a:pt x="1778043" y="482503"/>
                  <a:pt x="1422505" y="637928"/>
                  <a:pt x="1136181" y="874223"/>
                </a:cubicBezTo>
                <a:lnTo>
                  <a:pt x="1014821" y="984522"/>
                </a:lnTo>
                <a:lnTo>
                  <a:pt x="1793428" y="984522"/>
                </a:lnTo>
                <a:close/>
                <a:moveTo>
                  <a:pt x="3451178" y="428138"/>
                </a:moveTo>
                <a:cubicBezTo>
                  <a:pt x="3423027" y="424646"/>
                  <a:pt x="3394217" y="437884"/>
                  <a:pt x="3379141" y="463995"/>
                </a:cubicBezTo>
                <a:cubicBezTo>
                  <a:pt x="3359041" y="498810"/>
                  <a:pt x="3370969" y="543329"/>
                  <a:pt x="3405784" y="563429"/>
                </a:cubicBezTo>
                <a:cubicBezTo>
                  <a:pt x="3440600" y="583529"/>
                  <a:pt x="3485118" y="571601"/>
                  <a:pt x="3505219" y="536786"/>
                </a:cubicBezTo>
                <a:cubicBezTo>
                  <a:pt x="3525319" y="501970"/>
                  <a:pt x="3513391" y="457452"/>
                  <a:pt x="3478576" y="437351"/>
                </a:cubicBezTo>
                <a:cubicBezTo>
                  <a:pt x="3469872" y="432326"/>
                  <a:pt x="3460562" y="429303"/>
                  <a:pt x="3451178" y="428138"/>
                </a:cubicBezTo>
                <a:close/>
                <a:moveTo>
                  <a:pt x="1279642" y="428138"/>
                </a:moveTo>
                <a:cubicBezTo>
                  <a:pt x="1270259" y="429303"/>
                  <a:pt x="1260949" y="432326"/>
                  <a:pt x="1252245" y="437351"/>
                </a:cubicBezTo>
                <a:cubicBezTo>
                  <a:pt x="1217430" y="457452"/>
                  <a:pt x="1205501" y="501970"/>
                  <a:pt x="1225601" y="536786"/>
                </a:cubicBezTo>
                <a:cubicBezTo>
                  <a:pt x="1245702" y="571601"/>
                  <a:pt x="1290221" y="583529"/>
                  <a:pt x="1325036" y="563429"/>
                </a:cubicBezTo>
                <a:cubicBezTo>
                  <a:pt x="1359851" y="543329"/>
                  <a:pt x="1371780" y="498810"/>
                  <a:pt x="1351679" y="463995"/>
                </a:cubicBezTo>
                <a:cubicBezTo>
                  <a:pt x="1336604" y="437884"/>
                  <a:pt x="1307793" y="424646"/>
                  <a:pt x="1279642" y="428138"/>
                </a:cubicBezTo>
                <a:close/>
                <a:moveTo>
                  <a:pt x="2912778" y="213132"/>
                </a:moveTo>
                <a:cubicBezTo>
                  <a:pt x="2884683" y="217044"/>
                  <a:pt x="2860280" y="237287"/>
                  <a:pt x="2852477" y="266410"/>
                </a:cubicBezTo>
                <a:cubicBezTo>
                  <a:pt x="2842072" y="305242"/>
                  <a:pt x="2865116" y="345156"/>
                  <a:pt x="2903948" y="355561"/>
                </a:cubicBezTo>
                <a:cubicBezTo>
                  <a:pt x="2942779" y="365966"/>
                  <a:pt x="2982693" y="342921"/>
                  <a:pt x="2993098" y="304090"/>
                </a:cubicBezTo>
                <a:cubicBezTo>
                  <a:pt x="3003503" y="265259"/>
                  <a:pt x="2980458" y="225344"/>
                  <a:pt x="2941627" y="214939"/>
                </a:cubicBezTo>
                <a:cubicBezTo>
                  <a:pt x="2931919" y="212338"/>
                  <a:pt x="2922144" y="211828"/>
                  <a:pt x="2912778" y="213132"/>
                </a:cubicBezTo>
                <a:close/>
                <a:moveTo>
                  <a:pt x="1818042" y="213132"/>
                </a:moveTo>
                <a:cubicBezTo>
                  <a:pt x="1808677" y="211828"/>
                  <a:pt x="1798902" y="212338"/>
                  <a:pt x="1789194" y="214939"/>
                </a:cubicBezTo>
                <a:cubicBezTo>
                  <a:pt x="1750362" y="225344"/>
                  <a:pt x="1727318" y="265259"/>
                  <a:pt x="1737723" y="304090"/>
                </a:cubicBezTo>
                <a:cubicBezTo>
                  <a:pt x="1748127" y="342921"/>
                  <a:pt x="1788042" y="365966"/>
                  <a:pt x="1826873" y="355561"/>
                </a:cubicBezTo>
                <a:cubicBezTo>
                  <a:pt x="1865704" y="345156"/>
                  <a:pt x="1888749" y="305242"/>
                  <a:pt x="1878344" y="266411"/>
                </a:cubicBezTo>
                <a:cubicBezTo>
                  <a:pt x="1870540" y="237287"/>
                  <a:pt x="1846138" y="217044"/>
                  <a:pt x="1818042" y="213132"/>
                </a:cubicBezTo>
                <a:close/>
                <a:moveTo>
                  <a:pt x="3050412" y="207714"/>
                </a:moveTo>
                <a:lnTo>
                  <a:pt x="3052642" y="210279"/>
                </a:lnTo>
                <a:cubicBezTo>
                  <a:pt x="3071829" y="243511"/>
                  <a:pt x="3078338" y="284064"/>
                  <a:pt x="3067621" y="324058"/>
                </a:cubicBezTo>
                <a:cubicBezTo>
                  <a:pt x="3056905" y="364053"/>
                  <a:pt x="3030992" y="395918"/>
                  <a:pt x="2997759" y="415104"/>
                </a:cubicBezTo>
                <a:lnTo>
                  <a:pt x="2969008" y="424998"/>
                </a:lnTo>
                <a:lnTo>
                  <a:pt x="3121339" y="478536"/>
                </a:lnTo>
                <a:cubicBezTo>
                  <a:pt x="3175262" y="500159"/>
                  <a:pt x="3228042" y="524026"/>
                  <a:pt x="3279565" y="550022"/>
                </a:cubicBezTo>
                <a:lnTo>
                  <a:pt x="3311362" y="567920"/>
                </a:lnTo>
                <a:lnTo>
                  <a:pt x="3297346" y="539199"/>
                </a:lnTo>
                <a:cubicBezTo>
                  <a:pt x="3287414" y="502132"/>
                  <a:pt x="3291623" y="461277"/>
                  <a:pt x="3312326" y="425419"/>
                </a:cubicBezTo>
                <a:cubicBezTo>
                  <a:pt x="3333028" y="389560"/>
                  <a:pt x="3366306" y="365488"/>
                  <a:pt x="3403372" y="355557"/>
                </a:cubicBezTo>
                <a:lnTo>
                  <a:pt x="3409719" y="355114"/>
                </a:lnTo>
                <a:lnTo>
                  <a:pt x="3384781" y="341076"/>
                </a:lnTo>
                <a:cubicBezTo>
                  <a:pt x="3317752" y="307257"/>
                  <a:pt x="3248815" y="276669"/>
                  <a:pt x="3178173" y="249516"/>
                </a:cubicBezTo>
                <a:close/>
                <a:moveTo>
                  <a:pt x="1680409" y="207714"/>
                </a:moveTo>
                <a:lnTo>
                  <a:pt x="1552647" y="249516"/>
                </a:lnTo>
                <a:cubicBezTo>
                  <a:pt x="1482005" y="276669"/>
                  <a:pt x="1413068" y="307257"/>
                  <a:pt x="1346039" y="341076"/>
                </a:cubicBezTo>
                <a:lnTo>
                  <a:pt x="1321101" y="355114"/>
                </a:lnTo>
                <a:lnTo>
                  <a:pt x="1327448" y="355557"/>
                </a:lnTo>
                <a:cubicBezTo>
                  <a:pt x="1364515" y="365488"/>
                  <a:pt x="1397792" y="389560"/>
                  <a:pt x="1418495" y="425419"/>
                </a:cubicBezTo>
                <a:cubicBezTo>
                  <a:pt x="1439198" y="461277"/>
                  <a:pt x="1443406" y="502132"/>
                  <a:pt x="1433474" y="539199"/>
                </a:cubicBezTo>
                <a:lnTo>
                  <a:pt x="1419458" y="567920"/>
                </a:lnTo>
                <a:lnTo>
                  <a:pt x="1451255" y="550022"/>
                </a:lnTo>
                <a:cubicBezTo>
                  <a:pt x="1502778" y="524026"/>
                  <a:pt x="1555559" y="500159"/>
                  <a:pt x="1609482" y="478536"/>
                </a:cubicBezTo>
                <a:lnTo>
                  <a:pt x="1761813" y="424998"/>
                </a:lnTo>
                <a:lnTo>
                  <a:pt x="1733062" y="415105"/>
                </a:lnTo>
                <a:cubicBezTo>
                  <a:pt x="1699829" y="395918"/>
                  <a:pt x="1673916" y="364053"/>
                  <a:pt x="1663199" y="324058"/>
                </a:cubicBezTo>
                <a:cubicBezTo>
                  <a:pt x="1652483" y="284064"/>
                  <a:pt x="1658992" y="243512"/>
                  <a:pt x="1678179" y="210279"/>
                </a:cubicBezTo>
                <a:close/>
                <a:moveTo>
                  <a:pt x="2365410" y="139079"/>
                </a:moveTo>
                <a:cubicBezTo>
                  <a:pt x="2325209" y="139079"/>
                  <a:pt x="2292619" y="171669"/>
                  <a:pt x="2292619" y="211870"/>
                </a:cubicBezTo>
                <a:cubicBezTo>
                  <a:pt x="2292619" y="252071"/>
                  <a:pt x="2325209" y="284661"/>
                  <a:pt x="2365410" y="284661"/>
                </a:cubicBezTo>
                <a:cubicBezTo>
                  <a:pt x="2405611" y="284661"/>
                  <a:pt x="2438201" y="252071"/>
                  <a:pt x="2438201" y="211870"/>
                </a:cubicBezTo>
                <a:cubicBezTo>
                  <a:pt x="2438201" y="171669"/>
                  <a:pt x="2405611" y="139079"/>
                  <a:pt x="2365410" y="139079"/>
                </a:cubicBezTo>
                <a:close/>
                <a:moveTo>
                  <a:pt x="2466303" y="102384"/>
                </a:moveTo>
                <a:lnTo>
                  <a:pt x="2471436" y="105845"/>
                </a:lnTo>
                <a:cubicBezTo>
                  <a:pt x="2498570" y="132979"/>
                  <a:pt x="2515353" y="170465"/>
                  <a:pt x="2515353" y="211870"/>
                </a:cubicBezTo>
                <a:cubicBezTo>
                  <a:pt x="2515353" y="253276"/>
                  <a:pt x="2498570" y="290762"/>
                  <a:pt x="2471436" y="317896"/>
                </a:cubicBezTo>
                <a:lnTo>
                  <a:pt x="2441899" y="337811"/>
                </a:lnTo>
                <a:lnTo>
                  <a:pt x="2608318" y="347654"/>
                </a:lnTo>
                <a:cubicBezTo>
                  <a:pt x="2668053" y="354770"/>
                  <a:pt x="2726993" y="364476"/>
                  <a:pt x="2785022" y="376659"/>
                </a:cubicBezTo>
                <a:lnTo>
                  <a:pt x="2813591" y="383976"/>
                </a:lnTo>
                <a:lnTo>
                  <a:pt x="2792933" y="360222"/>
                </a:lnTo>
                <a:cubicBezTo>
                  <a:pt x="2773746" y="326989"/>
                  <a:pt x="2767237" y="286437"/>
                  <a:pt x="2777953" y="246442"/>
                </a:cubicBezTo>
                <a:cubicBezTo>
                  <a:pt x="2788670" y="206447"/>
                  <a:pt x="2814583" y="174583"/>
                  <a:pt x="2847816" y="155396"/>
                </a:cubicBezTo>
                <a:lnTo>
                  <a:pt x="2850501" y="154472"/>
                </a:lnTo>
                <a:lnTo>
                  <a:pt x="2735510" y="129470"/>
                </a:lnTo>
                <a:cubicBezTo>
                  <a:pt x="2658870" y="116879"/>
                  <a:pt x="2580936" y="108134"/>
                  <a:pt x="2501911" y="103439"/>
                </a:cubicBezTo>
                <a:close/>
                <a:moveTo>
                  <a:pt x="2264517" y="102384"/>
                </a:moveTo>
                <a:lnTo>
                  <a:pt x="2228910" y="103439"/>
                </a:lnTo>
                <a:cubicBezTo>
                  <a:pt x="2149885" y="108134"/>
                  <a:pt x="2071950" y="116879"/>
                  <a:pt x="1995311" y="129470"/>
                </a:cubicBezTo>
                <a:lnTo>
                  <a:pt x="1880320" y="154472"/>
                </a:lnTo>
                <a:lnTo>
                  <a:pt x="1883005" y="155396"/>
                </a:lnTo>
                <a:cubicBezTo>
                  <a:pt x="1916238" y="174583"/>
                  <a:pt x="1942151" y="206447"/>
                  <a:pt x="1952867" y="246442"/>
                </a:cubicBezTo>
                <a:cubicBezTo>
                  <a:pt x="1963584" y="286437"/>
                  <a:pt x="1957075" y="326989"/>
                  <a:pt x="1937888" y="360222"/>
                </a:cubicBezTo>
                <a:lnTo>
                  <a:pt x="1917230" y="383976"/>
                </a:lnTo>
                <a:lnTo>
                  <a:pt x="1945799" y="376659"/>
                </a:lnTo>
                <a:cubicBezTo>
                  <a:pt x="2003828" y="364476"/>
                  <a:pt x="2062768" y="354770"/>
                  <a:pt x="2122503" y="347654"/>
                </a:cubicBezTo>
                <a:lnTo>
                  <a:pt x="2288922" y="337811"/>
                </a:lnTo>
                <a:lnTo>
                  <a:pt x="2259385" y="317896"/>
                </a:lnTo>
                <a:cubicBezTo>
                  <a:pt x="2232250" y="290762"/>
                  <a:pt x="2215467" y="253276"/>
                  <a:pt x="2215467" y="211870"/>
                </a:cubicBezTo>
                <a:cubicBezTo>
                  <a:pt x="2215467" y="170465"/>
                  <a:pt x="2232250" y="132979"/>
                  <a:pt x="2259385" y="105845"/>
                </a:cubicBezTo>
                <a:close/>
                <a:moveTo>
                  <a:pt x="2365410" y="0"/>
                </a:moveTo>
                <a:cubicBezTo>
                  <a:pt x="3671790" y="0"/>
                  <a:pt x="4730820" y="1059030"/>
                  <a:pt x="4730820" y="2365410"/>
                </a:cubicBezTo>
                <a:cubicBezTo>
                  <a:pt x="4730820" y="3671790"/>
                  <a:pt x="3671790" y="4730820"/>
                  <a:pt x="2365410" y="4730820"/>
                </a:cubicBezTo>
                <a:cubicBezTo>
                  <a:pt x="1059030" y="4730820"/>
                  <a:pt x="0" y="3671790"/>
                  <a:pt x="0" y="2365410"/>
                </a:cubicBezTo>
                <a:cubicBezTo>
                  <a:pt x="0" y="1059030"/>
                  <a:pt x="1059030" y="0"/>
                  <a:pt x="2365410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1B8A6EA5-8728-43F7-A7FC-0D236FC1FC15}"/>
              </a:ext>
            </a:extLst>
          </p:cNvPr>
          <p:cNvGrpSpPr/>
          <p:nvPr/>
        </p:nvGrpSpPr>
        <p:grpSpPr>
          <a:xfrm>
            <a:off x="704850" y="3643270"/>
            <a:ext cx="2641456" cy="2641456"/>
            <a:chOff x="931406" y="726393"/>
            <a:chExt cx="4730820" cy="4730820"/>
          </a:xfrm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2" lon="0" rev="0"/>
            </a:camera>
            <a:lightRig rig="threePt" dir="t"/>
          </a:scene3d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FCC9E10-C12F-4446-A89F-0B58D8EBB9F4}"/>
                </a:ext>
              </a:extLst>
            </p:cNvPr>
            <p:cNvGrpSpPr/>
            <p:nvPr/>
          </p:nvGrpSpPr>
          <p:grpSpPr>
            <a:xfrm>
              <a:off x="931406" y="726393"/>
              <a:ext cx="4730820" cy="4730820"/>
              <a:chOff x="931406" y="726393"/>
              <a:chExt cx="4730820" cy="4730820"/>
            </a:xfrm>
          </p:grpSpPr>
          <p:sp>
            <p:nvSpPr>
              <p:cNvPr id="69" name="フレーム 68">
                <a:extLst>
                  <a:ext uri="{FF2B5EF4-FFF2-40B4-BE49-F238E27FC236}">
                    <a16:creationId xmlns:a16="http://schemas.microsoft.com/office/drawing/2014/main" id="{9EEA7123-28D8-4E33-9B89-69CDAE72FFB5}"/>
                  </a:ext>
                </a:extLst>
              </p:cNvPr>
              <p:cNvSpPr/>
              <p:nvPr/>
            </p:nvSpPr>
            <p:spPr>
              <a:xfrm rot="2700000">
                <a:off x="1915928" y="1710915"/>
                <a:ext cx="2761776" cy="2761776"/>
              </a:xfrm>
              <a:prstGeom prst="frame">
                <a:avLst>
                  <a:gd name="adj1" fmla="val 4118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0" name="フレーム 69">
                <a:extLst>
                  <a:ext uri="{FF2B5EF4-FFF2-40B4-BE49-F238E27FC236}">
                    <a16:creationId xmlns:a16="http://schemas.microsoft.com/office/drawing/2014/main" id="{73582BA6-9F95-490A-B51F-1600C231D305}"/>
                  </a:ext>
                </a:extLst>
              </p:cNvPr>
              <p:cNvSpPr/>
              <p:nvPr/>
            </p:nvSpPr>
            <p:spPr>
              <a:xfrm rot="5400000">
                <a:off x="1915928" y="1710915"/>
                <a:ext cx="2761776" cy="2761776"/>
              </a:xfrm>
              <a:prstGeom prst="frame">
                <a:avLst>
                  <a:gd name="adj1" fmla="val 4118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1" name="円: 塗りつぶしなし 70">
                <a:extLst>
                  <a:ext uri="{FF2B5EF4-FFF2-40B4-BE49-F238E27FC236}">
                    <a16:creationId xmlns:a16="http://schemas.microsoft.com/office/drawing/2014/main" id="{4DA8FB23-895B-4076-83E8-1DE4959F8381}"/>
                  </a:ext>
                </a:extLst>
              </p:cNvPr>
              <p:cNvSpPr/>
              <p:nvPr/>
            </p:nvSpPr>
            <p:spPr>
              <a:xfrm>
                <a:off x="1264692" y="1059679"/>
                <a:ext cx="4064248" cy="4064248"/>
              </a:xfrm>
              <a:prstGeom prst="donut">
                <a:avLst>
                  <a:gd name="adj" fmla="val 245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2" name="円: 塗りつぶしなし 71">
                <a:extLst>
                  <a:ext uri="{FF2B5EF4-FFF2-40B4-BE49-F238E27FC236}">
                    <a16:creationId xmlns:a16="http://schemas.microsoft.com/office/drawing/2014/main" id="{794990CC-AE67-4017-B4D7-A948D692CB83}"/>
                  </a:ext>
                </a:extLst>
              </p:cNvPr>
              <p:cNvSpPr/>
              <p:nvPr/>
            </p:nvSpPr>
            <p:spPr>
              <a:xfrm>
                <a:off x="931406" y="726393"/>
                <a:ext cx="4730820" cy="4730820"/>
              </a:xfrm>
              <a:prstGeom prst="donut">
                <a:avLst>
                  <a:gd name="adj" fmla="val 2101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3" name="円: 塗りつぶしなし 72">
                <a:extLst>
                  <a:ext uri="{FF2B5EF4-FFF2-40B4-BE49-F238E27FC236}">
                    <a16:creationId xmlns:a16="http://schemas.microsoft.com/office/drawing/2014/main" id="{5BE9BCBF-E4BA-4145-B26E-DE9BBDD79A68}"/>
                  </a:ext>
                </a:extLst>
              </p:cNvPr>
              <p:cNvSpPr/>
              <p:nvPr/>
            </p:nvSpPr>
            <p:spPr>
              <a:xfrm>
                <a:off x="2278006" y="2072993"/>
                <a:ext cx="2037620" cy="2037620"/>
              </a:xfrm>
              <a:prstGeom prst="donut">
                <a:avLst>
                  <a:gd name="adj" fmla="val 583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74" name="円: 塗りつぶしなし 73">
                <a:extLst>
                  <a:ext uri="{FF2B5EF4-FFF2-40B4-BE49-F238E27FC236}">
                    <a16:creationId xmlns:a16="http://schemas.microsoft.com/office/drawing/2014/main" id="{8E62193E-50CB-47F3-8476-E4527AA7F01C}"/>
                  </a:ext>
                </a:extLst>
              </p:cNvPr>
              <p:cNvSpPr/>
              <p:nvPr/>
            </p:nvSpPr>
            <p:spPr>
              <a:xfrm>
                <a:off x="2692751" y="2487738"/>
                <a:ext cx="1208130" cy="1208130"/>
              </a:xfrm>
              <a:prstGeom prst="donut">
                <a:avLst>
                  <a:gd name="adj" fmla="val 5832"/>
                </a:avLst>
              </a:pr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C359FBBC-3601-41C9-BA62-73AD3A76BDF9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4F9DF9AA-4B4E-4FCA-B3A6-CAE15F9A43A6}"/>
                    </a:ext>
                  </a:extLst>
                </p:cNvPr>
                <p:cNvGrpSpPr/>
                <p:nvPr/>
              </p:nvGrpSpPr>
              <p:grpSpPr>
                <a:xfrm>
                  <a:off x="993333" y="788320"/>
                  <a:ext cx="4606966" cy="4606966"/>
                  <a:chOff x="993333" y="788320"/>
                  <a:chExt cx="4606966" cy="4606966"/>
                </a:xfrm>
              </p:grpSpPr>
              <p:sp>
                <p:nvSpPr>
                  <p:cNvPr id="82" name="円: 塗りつぶしなし 81">
                    <a:extLst>
                      <a:ext uri="{FF2B5EF4-FFF2-40B4-BE49-F238E27FC236}">
                        <a16:creationId xmlns:a16="http://schemas.microsoft.com/office/drawing/2014/main" id="{9464B8FA-796C-487C-9ABA-E11AE518F720}"/>
                      </a:ext>
                    </a:extLst>
                  </p:cNvPr>
                  <p:cNvSpPr/>
                  <p:nvPr/>
                </p:nvSpPr>
                <p:spPr>
                  <a:xfrm>
                    <a:off x="3146873" y="78832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83" name="円: 塗りつぶしなし 82">
                    <a:extLst>
                      <a:ext uri="{FF2B5EF4-FFF2-40B4-BE49-F238E27FC236}">
                        <a16:creationId xmlns:a16="http://schemas.microsoft.com/office/drawing/2014/main" id="{57EDD06E-A33A-4BE4-89BC-BE12B30C9901}"/>
                      </a:ext>
                    </a:extLst>
                  </p:cNvPr>
                  <p:cNvSpPr/>
                  <p:nvPr/>
                </p:nvSpPr>
                <p:spPr>
                  <a:xfrm>
                    <a:off x="3146873" y="509540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84" name="円: 塗りつぶしなし 83">
                    <a:extLst>
                      <a:ext uri="{FF2B5EF4-FFF2-40B4-BE49-F238E27FC236}">
                        <a16:creationId xmlns:a16="http://schemas.microsoft.com/office/drawing/2014/main" id="{D39142BC-334C-42EA-9827-28A4EFDABF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0041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85" name="円: 塗りつぶしなし 84">
                    <a:extLst>
                      <a:ext uri="{FF2B5EF4-FFF2-40B4-BE49-F238E27FC236}">
                        <a16:creationId xmlns:a16="http://schemas.microsoft.com/office/drawing/2014/main" id="{D3E6C491-F686-4A2D-89D4-87344F986E5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333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ECEF1E29-41F6-4A7A-927B-08D2BF47D9C8}"/>
                    </a:ext>
                  </a:extLst>
                </p:cNvPr>
                <p:cNvGrpSpPr/>
                <p:nvPr/>
              </p:nvGrpSpPr>
              <p:grpSpPr>
                <a:xfrm rot="2700000">
                  <a:off x="993333" y="788320"/>
                  <a:ext cx="4606966" cy="4606966"/>
                  <a:chOff x="993333" y="788320"/>
                  <a:chExt cx="4606966" cy="4606966"/>
                </a:xfrm>
              </p:grpSpPr>
              <p:sp>
                <p:nvSpPr>
                  <p:cNvPr id="78" name="円: 塗りつぶしなし 77">
                    <a:extLst>
                      <a:ext uri="{FF2B5EF4-FFF2-40B4-BE49-F238E27FC236}">
                        <a16:creationId xmlns:a16="http://schemas.microsoft.com/office/drawing/2014/main" id="{5687B76E-CA0A-4BDB-83C5-DC621827CA6B}"/>
                      </a:ext>
                    </a:extLst>
                  </p:cNvPr>
                  <p:cNvSpPr/>
                  <p:nvPr/>
                </p:nvSpPr>
                <p:spPr>
                  <a:xfrm>
                    <a:off x="3146873" y="78832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79" name="円: 塗りつぶしなし 78">
                    <a:extLst>
                      <a:ext uri="{FF2B5EF4-FFF2-40B4-BE49-F238E27FC236}">
                        <a16:creationId xmlns:a16="http://schemas.microsoft.com/office/drawing/2014/main" id="{FB1E6F1D-0D02-4371-9E4D-8B6BC15EB34F}"/>
                      </a:ext>
                    </a:extLst>
                  </p:cNvPr>
                  <p:cNvSpPr/>
                  <p:nvPr/>
                </p:nvSpPr>
                <p:spPr>
                  <a:xfrm>
                    <a:off x="3146873" y="509540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80" name="円: 塗りつぶしなし 79">
                    <a:extLst>
                      <a:ext uri="{FF2B5EF4-FFF2-40B4-BE49-F238E27FC236}">
                        <a16:creationId xmlns:a16="http://schemas.microsoft.com/office/drawing/2014/main" id="{F5DA107E-B7B7-44D5-85AE-4AC36167411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0041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  <p:sp>
                <p:nvSpPr>
                  <p:cNvPr id="81" name="円: 塗りつぶしなし 80">
                    <a:extLst>
                      <a:ext uri="{FF2B5EF4-FFF2-40B4-BE49-F238E27FC236}">
                        <a16:creationId xmlns:a16="http://schemas.microsoft.com/office/drawing/2014/main" id="{9F782589-8105-4077-8B80-96A0725BD50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3333" y="2941860"/>
                    <a:ext cx="299886" cy="299886"/>
                  </a:xfrm>
                  <a:prstGeom prst="donut">
                    <a:avLst>
                      <a:gd name="adj" fmla="val 25727"/>
                    </a:avLst>
                  </a:prstGeom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ln w="38100">
                    <a:noFill/>
                  </a:ln>
                  <a:sp3d>
                    <a:bevelT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</p:grp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97D7F83C-E9A2-4B99-8383-DC72B1E939BB}"/>
                </a:ext>
              </a:extLst>
            </p:cNvPr>
            <p:cNvGrpSpPr/>
            <p:nvPr/>
          </p:nvGrpSpPr>
          <p:grpSpPr>
            <a:xfrm rot="1800000">
              <a:off x="993333" y="788320"/>
              <a:ext cx="4606966" cy="4606966"/>
              <a:chOff x="993333" y="788320"/>
              <a:chExt cx="4606966" cy="4606966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72CA7102-90E9-4614-BF85-5BA1DA4035B4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65" name="円: 塗りつぶしなし 64">
                  <a:extLst>
                    <a:ext uri="{FF2B5EF4-FFF2-40B4-BE49-F238E27FC236}">
                      <a16:creationId xmlns:a16="http://schemas.microsoft.com/office/drawing/2014/main" id="{FB8D6DEA-D597-4747-B6A6-052CACB3DC3C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6" name="円: 塗りつぶしなし 65">
                  <a:extLst>
                    <a:ext uri="{FF2B5EF4-FFF2-40B4-BE49-F238E27FC236}">
                      <a16:creationId xmlns:a16="http://schemas.microsoft.com/office/drawing/2014/main" id="{00254385-49EA-43AE-98A1-62B92A0A95C9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7" name="円: 塗りつぶしなし 66">
                  <a:extLst>
                    <a:ext uri="{FF2B5EF4-FFF2-40B4-BE49-F238E27FC236}">
                      <a16:creationId xmlns:a16="http://schemas.microsoft.com/office/drawing/2014/main" id="{51ABC27C-9AB8-4678-A77C-8DB1B0F25083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8" name="円: 塗りつぶしなし 67">
                  <a:extLst>
                    <a:ext uri="{FF2B5EF4-FFF2-40B4-BE49-F238E27FC236}">
                      <a16:creationId xmlns:a16="http://schemas.microsoft.com/office/drawing/2014/main" id="{334F9E96-1F20-47AC-B029-933B17EF4F9E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F3F08927-11F6-481B-B67F-3E5468AFF5E3}"/>
                  </a:ext>
                </a:extLst>
              </p:cNvPr>
              <p:cNvGrpSpPr/>
              <p:nvPr/>
            </p:nvGrpSpPr>
            <p:grpSpPr>
              <a:xfrm rot="2700000"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61" name="円: 塗りつぶしなし 60">
                  <a:extLst>
                    <a:ext uri="{FF2B5EF4-FFF2-40B4-BE49-F238E27FC236}">
                      <a16:creationId xmlns:a16="http://schemas.microsoft.com/office/drawing/2014/main" id="{92E04E8D-CBE9-48DC-B60D-44A28D4152DC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2" name="円: 塗りつぶしなし 61">
                  <a:extLst>
                    <a:ext uri="{FF2B5EF4-FFF2-40B4-BE49-F238E27FC236}">
                      <a16:creationId xmlns:a16="http://schemas.microsoft.com/office/drawing/2014/main" id="{7C1C2739-86AB-44E1-9352-0EE9822BB934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3" name="円: 塗りつぶしなし 62">
                  <a:extLst>
                    <a:ext uri="{FF2B5EF4-FFF2-40B4-BE49-F238E27FC236}">
                      <a16:creationId xmlns:a16="http://schemas.microsoft.com/office/drawing/2014/main" id="{19F99A76-2521-4BA0-8F75-D2939EE5283A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64" name="円: 塗りつぶしなし 63">
                  <a:extLst>
                    <a:ext uri="{FF2B5EF4-FFF2-40B4-BE49-F238E27FC236}">
                      <a16:creationId xmlns:a16="http://schemas.microsoft.com/office/drawing/2014/main" id="{D2B10448-FBFB-4096-A38A-E69667D17133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3BFE141B-1951-4A58-B624-EA7322BB08DF}"/>
                </a:ext>
              </a:extLst>
            </p:cNvPr>
            <p:cNvGrpSpPr/>
            <p:nvPr/>
          </p:nvGrpSpPr>
          <p:grpSpPr>
            <a:xfrm rot="19800000">
              <a:off x="993333" y="788320"/>
              <a:ext cx="4606966" cy="4606966"/>
              <a:chOff x="993333" y="788320"/>
              <a:chExt cx="4606966" cy="4606966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E7C584D4-EAE8-42CF-8CE3-CB7DE14455BA}"/>
                  </a:ext>
                </a:extLst>
              </p:cNvPr>
              <p:cNvGrpSpPr/>
              <p:nvPr/>
            </p:nvGrpSpPr>
            <p:grpSpPr>
              <a:xfrm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55" name="円: 塗りつぶしなし 54">
                  <a:extLst>
                    <a:ext uri="{FF2B5EF4-FFF2-40B4-BE49-F238E27FC236}">
                      <a16:creationId xmlns:a16="http://schemas.microsoft.com/office/drawing/2014/main" id="{C10A62B3-B6B2-4BFF-A2B9-CACA561D2570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6" name="円: 塗りつぶしなし 55">
                  <a:extLst>
                    <a:ext uri="{FF2B5EF4-FFF2-40B4-BE49-F238E27FC236}">
                      <a16:creationId xmlns:a16="http://schemas.microsoft.com/office/drawing/2014/main" id="{1498EAC4-E8C4-42CC-8409-741B95EEE40F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7" name="円: 塗りつぶしなし 56">
                  <a:extLst>
                    <a:ext uri="{FF2B5EF4-FFF2-40B4-BE49-F238E27FC236}">
                      <a16:creationId xmlns:a16="http://schemas.microsoft.com/office/drawing/2014/main" id="{2B384AE9-ACB3-4745-B160-B6FEA1EEE214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8" name="円: 塗りつぶしなし 57">
                  <a:extLst>
                    <a:ext uri="{FF2B5EF4-FFF2-40B4-BE49-F238E27FC236}">
                      <a16:creationId xmlns:a16="http://schemas.microsoft.com/office/drawing/2014/main" id="{6969CC8E-1D3E-4E9B-88B1-E81809F483F9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6C64A3BE-8194-46ED-B14A-692BC2E539A1}"/>
                  </a:ext>
                </a:extLst>
              </p:cNvPr>
              <p:cNvGrpSpPr/>
              <p:nvPr/>
            </p:nvGrpSpPr>
            <p:grpSpPr>
              <a:xfrm rot="2700000">
                <a:off x="993333" y="788320"/>
                <a:ext cx="4606966" cy="4606966"/>
                <a:chOff x="993333" y="788320"/>
                <a:chExt cx="4606966" cy="4606966"/>
              </a:xfrm>
            </p:grpSpPr>
            <p:sp>
              <p:nvSpPr>
                <p:cNvPr id="51" name="円: 塗りつぶしなし 50">
                  <a:extLst>
                    <a:ext uri="{FF2B5EF4-FFF2-40B4-BE49-F238E27FC236}">
                      <a16:creationId xmlns:a16="http://schemas.microsoft.com/office/drawing/2014/main" id="{3254E25F-F2FC-4E1E-9D6F-37525F16A5CE}"/>
                    </a:ext>
                  </a:extLst>
                </p:cNvPr>
                <p:cNvSpPr/>
                <p:nvPr/>
              </p:nvSpPr>
              <p:spPr>
                <a:xfrm>
                  <a:off x="3146873" y="78832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2" name="円: 塗りつぶしなし 51">
                  <a:extLst>
                    <a:ext uri="{FF2B5EF4-FFF2-40B4-BE49-F238E27FC236}">
                      <a16:creationId xmlns:a16="http://schemas.microsoft.com/office/drawing/2014/main" id="{7BA567B6-4C7F-41E2-A6BC-2DB04122E470}"/>
                    </a:ext>
                  </a:extLst>
                </p:cNvPr>
                <p:cNvSpPr/>
                <p:nvPr/>
              </p:nvSpPr>
              <p:spPr>
                <a:xfrm>
                  <a:off x="3146873" y="509540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3" name="円: 塗りつぶしなし 52">
                  <a:extLst>
                    <a:ext uri="{FF2B5EF4-FFF2-40B4-BE49-F238E27FC236}">
                      <a16:creationId xmlns:a16="http://schemas.microsoft.com/office/drawing/2014/main" id="{3E8814B9-B5A9-475A-8D1B-4006A2B09808}"/>
                    </a:ext>
                  </a:extLst>
                </p:cNvPr>
                <p:cNvSpPr/>
                <p:nvPr/>
              </p:nvSpPr>
              <p:spPr>
                <a:xfrm rot="5400000">
                  <a:off x="530041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  <p:sp>
              <p:nvSpPr>
                <p:cNvPr id="54" name="円: 塗りつぶしなし 53">
                  <a:extLst>
                    <a:ext uri="{FF2B5EF4-FFF2-40B4-BE49-F238E27FC236}">
                      <a16:creationId xmlns:a16="http://schemas.microsoft.com/office/drawing/2014/main" id="{ADEBB38E-C77C-42E1-8BD6-607CAA34A955}"/>
                    </a:ext>
                  </a:extLst>
                </p:cNvPr>
                <p:cNvSpPr/>
                <p:nvPr/>
              </p:nvSpPr>
              <p:spPr>
                <a:xfrm rot="5400000">
                  <a:off x="993333" y="2941860"/>
                  <a:ext cx="299886" cy="299886"/>
                </a:xfrm>
                <a:prstGeom prst="donut">
                  <a:avLst>
                    <a:gd name="adj" fmla="val 25727"/>
                  </a:avLst>
                </a:prstGeom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ln w="38100">
                  <a:noFill/>
                </a:ln>
                <a:sp3d>
                  <a:bevelT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/>
                </a:p>
              </p:txBody>
            </p:sp>
          </p:grpSp>
        </p:grpSp>
      </p:grp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B0352814-B953-4CCC-B76E-39B3B453D3C8}"/>
              </a:ext>
            </a:extLst>
          </p:cNvPr>
          <p:cNvSpPr/>
          <p:nvPr/>
        </p:nvSpPr>
        <p:spPr>
          <a:xfrm>
            <a:off x="3638315" y="3643270"/>
            <a:ext cx="2641456" cy="2641456"/>
          </a:xfrm>
          <a:custGeom>
            <a:avLst/>
            <a:gdLst>
              <a:gd name="connsiteX0" fmla="*/ 2365410 w 4730820"/>
              <a:gd name="connsiteY0" fmla="*/ 4446159 h 4730820"/>
              <a:gd name="connsiteX1" fmla="*/ 2292619 w 4730820"/>
              <a:gd name="connsiteY1" fmla="*/ 4518950 h 4730820"/>
              <a:gd name="connsiteX2" fmla="*/ 2365410 w 4730820"/>
              <a:gd name="connsiteY2" fmla="*/ 4591741 h 4730820"/>
              <a:gd name="connsiteX3" fmla="*/ 2438201 w 4730820"/>
              <a:gd name="connsiteY3" fmla="*/ 4518950 h 4730820"/>
              <a:gd name="connsiteX4" fmla="*/ 2365410 w 4730820"/>
              <a:gd name="connsiteY4" fmla="*/ 4446159 h 4730820"/>
              <a:gd name="connsiteX5" fmla="*/ 2932796 w 4730820"/>
              <a:gd name="connsiteY5" fmla="*/ 4373452 h 4730820"/>
              <a:gd name="connsiteX6" fmla="*/ 2903948 w 4730820"/>
              <a:gd name="connsiteY6" fmla="*/ 4375260 h 4730820"/>
              <a:gd name="connsiteX7" fmla="*/ 2852477 w 4730820"/>
              <a:gd name="connsiteY7" fmla="*/ 4464410 h 4730820"/>
              <a:gd name="connsiteX8" fmla="*/ 2941627 w 4730820"/>
              <a:gd name="connsiteY8" fmla="*/ 4515881 h 4730820"/>
              <a:gd name="connsiteX9" fmla="*/ 2993098 w 4730820"/>
              <a:gd name="connsiteY9" fmla="*/ 4426731 h 4730820"/>
              <a:gd name="connsiteX10" fmla="*/ 2932796 w 4730820"/>
              <a:gd name="connsiteY10" fmla="*/ 4373452 h 4730820"/>
              <a:gd name="connsiteX11" fmla="*/ 1798024 w 4730820"/>
              <a:gd name="connsiteY11" fmla="*/ 4373452 h 4730820"/>
              <a:gd name="connsiteX12" fmla="*/ 1737723 w 4730820"/>
              <a:gd name="connsiteY12" fmla="*/ 4426731 h 4730820"/>
              <a:gd name="connsiteX13" fmla="*/ 1789194 w 4730820"/>
              <a:gd name="connsiteY13" fmla="*/ 4515881 h 4730820"/>
              <a:gd name="connsiteX14" fmla="*/ 1878344 w 4730820"/>
              <a:gd name="connsiteY14" fmla="*/ 4464410 h 4730820"/>
              <a:gd name="connsiteX15" fmla="*/ 1826873 w 4730820"/>
              <a:gd name="connsiteY15" fmla="*/ 4375260 h 4730820"/>
              <a:gd name="connsiteX16" fmla="*/ 1798024 w 4730820"/>
              <a:gd name="connsiteY16" fmla="*/ 4373452 h 4730820"/>
              <a:gd name="connsiteX17" fmla="*/ 2814030 w 4730820"/>
              <a:gd name="connsiteY17" fmla="*/ 4346339 h 4730820"/>
              <a:gd name="connsiteX18" fmla="*/ 2728940 w 4730820"/>
              <a:gd name="connsiteY18" fmla="*/ 4365110 h 4730820"/>
              <a:gd name="connsiteX19" fmla="*/ 2573183 w 4730820"/>
              <a:gd name="connsiteY19" fmla="*/ 4387043 h 4730820"/>
              <a:gd name="connsiteX20" fmla="*/ 2442812 w 4730820"/>
              <a:gd name="connsiteY20" fmla="*/ 4393626 h 4730820"/>
              <a:gd name="connsiteX21" fmla="*/ 2471436 w 4730820"/>
              <a:gd name="connsiteY21" fmla="*/ 4412925 h 4730820"/>
              <a:gd name="connsiteX22" fmla="*/ 2515353 w 4730820"/>
              <a:gd name="connsiteY22" fmla="*/ 4518950 h 4730820"/>
              <a:gd name="connsiteX23" fmla="*/ 2471436 w 4730820"/>
              <a:gd name="connsiteY23" fmla="*/ 4624976 h 4730820"/>
              <a:gd name="connsiteX24" fmla="*/ 2469679 w 4730820"/>
              <a:gd name="connsiteY24" fmla="*/ 4626160 h 4730820"/>
              <a:gd name="connsiteX25" fmla="*/ 2597097 w 4730820"/>
              <a:gd name="connsiteY25" fmla="*/ 4619726 h 4730820"/>
              <a:gd name="connsiteX26" fmla="*/ 2770781 w 4730820"/>
              <a:gd name="connsiteY26" fmla="*/ 4595270 h 4730820"/>
              <a:gd name="connsiteX27" fmla="*/ 2852864 w 4730820"/>
              <a:gd name="connsiteY27" fmla="*/ 4577162 h 4730820"/>
              <a:gd name="connsiteX28" fmla="*/ 2847816 w 4730820"/>
              <a:gd name="connsiteY28" fmla="*/ 4575425 h 4730820"/>
              <a:gd name="connsiteX29" fmla="*/ 2777953 w 4730820"/>
              <a:gd name="connsiteY29" fmla="*/ 4484378 h 4730820"/>
              <a:gd name="connsiteX30" fmla="*/ 2792933 w 4730820"/>
              <a:gd name="connsiteY30" fmla="*/ 4370599 h 4730820"/>
              <a:gd name="connsiteX31" fmla="*/ 1916492 w 4730820"/>
              <a:gd name="connsiteY31" fmla="*/ 4345995 h 4730820"/>
              <a:gd name="connsiteX32" fmla="*/ 1937888 w 4730820"/>
              <a:gd name="connsiteY32" fmla="*/ 4370599 h 4730820"/>
              <a:gd name="connsiteX33" fmla="*/ 1952867 w 4730820"/>
              <a:gd name="connsiteY33" fmla="*/ 4484378 h 4730820"/>
              <a:gd name="connsiteX34" fmla="*/ 1883005 w 4730820"/>
              <a:gd name="connsiteY34" fmla="*/ 4575425 h 4730820"/>
              <a:gd name="connsiteX35" fmla="*/ 1877957 w 4730820"/>
              <a:gd name="connsiteY35" fmla="*/ 4577162 h 4730820"/>
              <a:gd name="connsiteX36" fmla="*/ 1960039 w 4730820"/>
              <a:gd name="connsiteY36" fmla="*/ 4595269 h 4730820"/>
              <a:gd name="connsiteX37" fmla="*/ 2133723 w 4730820"/>
              <a:gd name="connsiteY37" fmla="*/ 4619726 h 4730820"/>
              <a:gd name="connsiteX38" fmla="*/ 2261141 w 4730820"/>
              <a:gd name="connsiteY38" fmla="*/ 4626160 h 4730820"/>
              <a:gd name="connsiteX39" fmla="*/ 2259385 w 4730820"/>
              <a:gd name="connsiteY39" fmla="*/ 4624976 h 4730820"/>
              <a:gd name="connsiteX40" fmla="*/ 2215467 w 4730820"/>
              <a:gd name="connsiteY40" fmla="*/ 4518950 h 4730820"/>
              <a:gd name="connsiteX41" fmla="*/ 2259385 w 4730820"/>
              <a:gd name="connsiteY41" fmla="*/ 4412925 h 4730820"/>
              <a:gd name="connsiteX42" fmla="*/ 2288009 w 4730820"/>
              <a:gd name="connsiteY42" fmla="*/ 4393626 h 4730820"/>
              <a:gd name="connsiteX43" fmla="*/ 2157637 w 4730820"/>
              <a:gd name="connsiteY43" fmla="*/ 4387043 h 4730820"/>
              <a:gd name="connsiteX44" fmla="*/ 1963550 w 4730820"/>
              <a:gd name="connsiteY44" fmla="*/ 4357806 h 4730820"/>
              <a:gd name="connsiteX45" fmla="*/ 1420342 w 4730820"/>
              <a:gd name="connsiteY45" fmla="*/ 4164712 h 4730820"/>
              <a:gd name="connsiteX46" fmla="*/ 1433474 w 4730820"/>
              <a:gd name="connsiteY46" fmla="*/ 4191622 h 4730820"/>
              <a:gd name="connsiteX47" fmla="*/ 1418495 w 4730820"/>
              <a:gd name="connsiteY47" fmla="*/ 4305402 h 4730820"/>
              <a:gd name="connsiteX48" fmla="*/ 1327448 w 4730820"/>
              <a:gd name="connsiteY48" fmla="*/ 4375264 h 4730820"/>
              <a:gd name="connsiteX49" fmla="*/ 1319276 w 4730820"/>
              <a:gd name="connsiteY49" fmla="*/ 4375834 h 4730820"/>
              <a:gd name="connsiteX50" fmla="*/ 1467917 w 4730820"/>
              <a:gd name="connsiteY50" fmla="*/ 4446744 h 4730820"/>
              <a:gd name="connsiteX51" fmla="*/ 1626618 w 4730820"/>
              <a:gd name="connsiteY51" fmla="*/ 4508260 h 4730820"/>
              <a:gd name="connsiteX52" fmla="*/ 1682095 w 4730820"/>
              <a:gd name="connsiteY52" fmla="*/ 4525044 h 4730820"/>
              <a:gd name="connsiteX53" fmla="*/ 1678179 w 4730820"/>
              <a:gd name="connsiteY53" fmla="*/ 4520542 h 4730820"/>
              <a:gd name="connsiteX54" fmla="*/ 1663199 w 4730820"/>
              <a:gd name="connsiteY54" fmla="*/ 4406762 h 4730820"/>
              <a:gd name="connsiteX55" fmla="*/ 1733062 w 4730820"/>
              <a:gd name="connsiteY55" fmla="*/ 4315716 h 4730820"/>
              <a:gd name="connsiteX56" fmla="*/ 1761982 w 4730820"/>
              <a:gd name="connsiteY56" fmla="*/ 4305764 h 4730820"/>
              <a:gd name="connsiteX57" fmla="*/ 1595645 w 4730820"/>
              <a:gd name="connsiteY57" fmla="*/ 4246677 h 4730820"/>
              <a:gd name="connsiteX58" fmla="*/ 1423641 w 4730820"/>
              <a:gd name="connsiteY58" fmla="*/ 4166600 h 4730820"/>
              <a:gd name="connsiteX59" fmla="*/ 3311898 w 4730820"/>
              <a:gd name="connsiteY59" fmla="*/ 4161801 h 4730820"/>
              <a:gd name="connsiteX60" fmla="*/ 3205021 w 4730820"/>
              <a:gd name="connsiteY60" fmla="*/ 4216520 h 4730820"/>
              <a:gd name="connsiteX61" fmla="*/ 3027947 w 4730820"/>
              <a:gd name="connsiteY61" fmla="*/ 4287082 h 4730820"/>
              <a:gd name="connsiteX62" fmla="*/ 2967602 w 4730820"/>
              <a:gd name="connsiteY62" fmla="*/ 4305339 h 4730820"/>
              <a:gd name="connsiteX63" fmla="*/ 2997759 w 4730820"/>
              <a:gd name="connsiteY63" fmla="*/ 4315716 h 4730820"/>
              <a:gd name="connsiteX64" fmla="*/ 3067621 w 4730820"/>
              <a:gd name="connsiteY64" fmla="*/ 4406762 h 4730820"/>
              <a:gd name="connsiteX65" fmla="*/ 3052642 w 4730820"/>
              <a:gd name="connsiteY65" fmla="*/ 4520542 h 4730820"/>
              <a:gd name="connsiteX66" fmla="*/ 3048726 w 4730820"/>
              <a:gd name="connsiteY66" fmla="*/ 4525045 h 4730820"/>
              <a:gd name="connsiteX67" fmla="*/ 3104203 w 4730820"/>
              <a:gd name="connsiteY67" fmla="*/ 4508261 h 4730820"/>
              <a:gd name="connsiteX68" fmla="*/ 3301657 w 4730820"/>
              <a:gd name="connsiteY68" fmla="*/ 4429577 h 4730820"/>
              <a:gd name="connsiteX69" fmla="*/ 3407218 w 4730820"/>
              <a:gd name="connsiteY69" fmla="*/ 4375532 h 4730820"/>
              <a:gd name="connsiteX70" fmla="*/ 3403372 w 4730820"/>
              <a:gd name="connsiteY70" fmla="*/ 4375264 h 4730820"/>
              <a:gd name="connsiteX71" fmla="*/ 3312326 w 4730820"/>
              <a:gd name="connsiteY71" fmla="*/ 4305402 h 4730820"/>
              <a:gd name="connsiteX72" fmla="*/ 3297346 w 4730820"/>
              <a:gd name="connsiteY72" fmla="*/ 4191622 h 4730820"/>
              <a:gd name="connsiteX73" fmla="*/ 3433182 w 4730820"/>
              <a:gd name="connsiteY73" fmla="*/ 4158179 h 4730820"/>
              <a:gd name="connsiteX74" fmla="*/ 3405784 w 4730820"/>
              <a:gd name="connsiteY74" fmla="*/ 4167391 h 4730820"/>
              <a:gd name="connsiteX75" fmla="*/ 3379141 w 4730820"/>
              <a:gd name="connsiteY75" fmla="*/ 4266826 h 4730820"/>
              <a:gd name="connsiteX76" fmla="*/ 3478576 w 4730820"/>
              <a:gd name="connsiteY76" fmla="*/ 4293469 h 4730820"/>
              <a:gd name="connsiteX77" fmla="*/ 3505219 w 4730820"/>
              <a:gd name="connsiteY77" fmla="*/ 4194035 h 4730820"/>
              <a:gd name="connsiteX78" fmla="*/ 3433182 w 4730820"/>
              <a:gd name="connsiteY78" fmla="*/ 4158179 h 4730820"/>
              <a:gd name="connsiteX79" fmla="*/ 1297638 w 4730820"/>
              <a:gd name="connsiteY79" fmla="*/ 4158179 h 4730820"/>
              <a:gd name="connsiteX80" fmla="*/ 1225601 w 4730820"/>
              <a:gd name="connsiteY80" fmla="*/ 4194035 h 4730820"/>
              <a:gd name="connsiteX81" fmla="*/ 1252245 w 4730820"/>
              <a:gd name="connsiteY81" fmla="*/ 4293469 h 4730820"/>
              <a:gd name="connsiteX82" fmla="*/ 1351679 w 4730820"/>
              <a:gd name="connsiteY82" fmla="*/ 4266826 h 4730820"/>
              <a:gd name="connsiteX83" fmla="*/ 1325036 w 4730820"/>
              <a:gd name="connsiteY83" fmla="*/ 4167391 h 4730820"/>
              <a:gd name="connsiteX84" fmla="*/ 1297638 w 4730820"/>
              <a:gd name="connsiteY84" fmla="*/ 4158179 h 4730820"/>
              <a:gd name="connsiteX85" fmla="*/ 3744635 w 4730820"/>
              <a:gd name="connsiteY85" fmla="*/ 3855379 h 4730820"/>
              <a:gd name="connsiteX86" fmla="*/ 3680823 w 4730820"/>
              <a:gd name="connsiteY86" fmla="*/ 3914405 h 4730820"/>
              <a:gd name="connsiteX87" fmla="*/ 3532366 w 4730820"/>
              <a:gd name="connsiteY87" fmla="*/ 4029274 h 4730820"/>
              <a:gd name="connsiteX88" fmla="*/ 3447440 w 4730820"/>
              <a:gd name="connsiteY88" fmla="*/ 4083257 h 4730820"/>
              <a:gd name="connsiteX89" fmla="*/ 3480988 w 4730820"/>
              <a:gd name="connsiteY89" fmla="*/ 4085596 h 4730820"/>
              <a:gd name="connsiteX90" fmla="*/ 3572034 w 4730820"/>
              <a:gd name="connsiteY90" fmla="*/ 4155459 h 4730820"/>
              <a:gd name="connsiteX91" fmla="*/ 3587014 w 4730820"/>
              <a:gd name="connsiteY91" fmla="*/ 4269238 h 4730820"/>
              <a:gd name="connsiteX92" fmla="*/ 3585471 w 4730820"/>
              <a:gd name="connsiteY92" fmla="*/ 4272399 h 4730820"/>
              <a:gd name="connsiteX93" fmla="*/ 3666679 w 4730820"/>
              <a:gd name="connsiteY93" fmla="*/ 4220779 h 4730820"/>
              <a:gd name="connsiteX94" fmla="*/ 3832223 w 4730820"/>
              <a:gd name="connsiteY94" fmla="*/ 4092689 h 4730820"/>
              <a:gd name="connsiteX95" fmla="*/ 3892000 w 4730820"/>
              <a:gd name="connsiteY95" fmla="*/ 4037395 h 4730820"/>
              <a:gd name="connsiteX96" fmla="*/ 3888193 w 4730820"/>
              <a:gd name="connsiteY96" fmla="*/ 4038136 h 4730820"/>
              <a:gd name="connsiteX97" fmla="*/ 3782167 w 4730820"/>
              <a:gd name="connsiteY97" fmla="*/ 3994219 h 4730820"/>
              <a:gd name="connsiteX98" fmla="*/ 3738250 w 4730820"/>
              <a:gd name="connsiteY98" fmla="*/ 3888193 h 4730820"/>
              <a:gd name="connsiteX99" fmla="*/ 986185 w 4730820"/>
              <a:gd name="connsiteY99" fmla="*/ 3855378 h 4730820"/>
              <a:gd name="connsiteX100" fmla="*/ 992570 w 4730820"/>
              <a:gd name="connsiteY100" fmla="*/ 3888193 h 4730820"/>
              <a:gd name="connsiteX101" fmla="*/ 948653 w 4730820"/>
              <a:gd name="connsiteY101" fmla="*/ 3994219 h 4730820"/>
              <a:gd name="connsiteX102" fmla="*/ 842627 w 4730820"/>
              <a:gd name="connsiteY102" fmla="*/ 4038136 h 4730820"/>
              <a:gd name="connsiteX103" fmla="*/ 838820 w 4730820"/>
              <a:gd name="connsiteY103" fmla="*/ 4037395 h 4730820"/>
              <a:gd name="connsiteX104" fmla="*/ 898598 w 4730820"/>
              <a:gd name="connsiteY104" fmla="*/ 4092689 h 4730820"/>
              <a:gd name="connsiteX105" fmla="*/ 1030068 w 4730820"/>
              <a:gd name="connsiteY105" fmla="*/ 4196365 h 4730820"/>
              <a:gd name="connsiteX106" fmla="*/ 1146676 w 4730820"/>
              <a:gd name="connsiteY106" fmla="*/ 4275118 h 4730820"/>
              <a:gd name="connsiteX107" fmla="*/ 1143807 w 4730820"/>
              <a:gd name="connsiteY107" fmla="*/ 4269238 h 4730820"/>
              <a:gd name="connsiteX108" fmla="*/ 1158786 w 4730820"/>
              <a:gd name="connsiteY108" fmla="*/ 4155459 h 4730820"/>
              <a:gd name="connsiteX109" fmla="*/ 1249832 w 4730820"/>
              <a:gd name="connsiteY109" fmla="*/ 4085596 h 4730820"/>
              <a:gd name="connsiteX110" fmla="*/ 1280542 w 4730820"/>
              <a:gd name="connsiteY110" fmla="*/ 4083455 h 4730820"/>
              <a:gd name="connsiteX111" fmla="*/ 1167899 w 4730820"/>
              <a:gd name="connsiteY111" fmla="*/ 4007380 h 4730820"/>
              <a:gd name="connsiteX112" fmla="*/ 1049998 w 4730820"/>
              <a:gd name="connsiteY112" fmla="*/ 3914405 h 4730820"/>
              <a:gd name="connsiteX113" fmla="*/ 3888193 w 4730820"/>
              <a:gd name="connsiteY113" fmla="*/ 3815402 h 4730820"/>
              <a:gd name="connsiteX114" fmla="*/ 3836722 w 4730820"/>
              <a:gd name="connsiteY114" fmla="*/ 3836722 h 4730820"/>
              <a:gd name="connsiteX115" fmla="*/ 3836722 w 4730820"/>
              <a:gd name="connsiteY115" fmla="*/ 3939664 h 4730820"/>
              <a:gd name="connsiteX116" fmla="*/ 3939664 w 4730820"/>
              <a:gd name="connsiteY116" fmla="*/ 3939664 h 4730820"/>
              <a:gd name="connsiteX117" fmla="*/ 3939664 w 4730820"/>
              <a:gd name="connsiteY117" fmla="*/ 3836722 h 4730820"/>
              <a:gd name="connsiteX118" fmla="*/ 3888193 w 4730820"/>
              <a:gd name="connsiteY118" fmla="*/ 3815402 h 4730820"/>
              <a:gd name="connsiteX119" fmla="*/ 842627 w 4730820"/>
              <a:gd name="connsiteY119" fmla="*/ 3815402 h 4730820"/>
              <a:gd name="connsiteX120" fmla="*/ 791156 w 4730820"/>
              <a:gd name="connsiteY120" fmla="*/ 3836722 h 4730820"/>
              <a:gd name="connsiteX121" fmla="*/ 791156 w 4730820"/>
              <a:gd name="connsiteY121" fmla="*/ 3939664 h 4730820"/>
              <a:gd name="connsiteX122" fmla="*/ 894098 w 4730820"/>
              <a:gd name="connsiteY122" fmla="*/ 3939664 h 4730820"/>
              <a:gd name="connsiteX123" fmla="*/ 894098 w 4730820"/>
              <a:gd name="connsiteY123" fmla="*/ 3836722 h 4730820"/>
              <a:gd name="connsiteX124" fmla="*/ 842627 w 4730820"/>
              <a:gd name="connsiteY124" fmla="*/ 3815402 h 4730820"/>
              <a:gd name="connsiteX125" fmla="*/ 2937393 w 4730820"/>
              <a:gd name="connsiteY125" fmla="*/ 3746298 h 4730820"/>
              <a:gd name="connsiteX126" fmla="*/ 2386897 w 4730820"/>
              <a:gd name="connsiteY126" fmla="*/ 4296794 h 4730820"/>
              <a:gd name="connsiteX127" fmla="*/ 2562994 w 4730820"/>
              <a:gd name="connsiteY127" fmla="*/ 4287902 h 4730820"/>
              <a:gd name="connsiteX128" fmla="*/ 3594640 w 4730820"/>
              <a:gd name="connsiteY128" fmla="*/ 3856597 h 4730820"/>
              <a:gd name="connsiteX129" fmla="*/ 3715999 w 4730820"/>
              <a:gd name="connsiteY129" fmla="*/ 3746298 h 4730820"/>
              <a:gd name="connsiteX130" fmla="*/ 1954266 w 4730820"/>
              <a:gd name="connsiteY130" fmla="*/ 3746298 h 4730820"/>
              <a:gd name="connsiteX131" fmla="*/ 2365410 w 4730820"/>
              <a:gd name="connsiteY131" fmla="*/ 4157442 h 4730820"/>
              <a:gd name="connsiteX132" fmla="*/ 2776554 w 4730820"/>
              <a:gd name="connsiteY132" fmla="*/ 3746298 h 4730820"/>
              <a:gd name="connsiteX133" fmla="*/ 1014821 w 4730820"/>
              <a:gd name="connsiteY133" fmla="*/ 3746298 h 4730820"/>
              <a:gd name="connsiteX134" fmla="*/ 1136181 w 4730820"/>
              <a:gd name="connsiteY134" fmla="*/ 3856597 h 4730820"/>
              <a:gd name="connsiteX135" fmla="*/ 2167827 w 4730820"/>
              <a:gd name="connsiteY135" fmla="*/ 4287902 h 4730820"/>
              <a:gd name="connsiteX136" fmla="*/ 2343924 w 4730820"/>
              <a:gd name="connsiteY136" fmla="*/ 4296794 h 4730820"/>
              <a:gd name="connsiteX137" fmla="*/ 1793428 w 4730820"/>
              <a:gd name="connsiteY137" fmla="*/ 3746298 h 4730820"/>
              <a:gd name="connsiteX138" fmla="*/ 4083418 w 4730820"/>
              <a:gd name="connsiteY138" fmla="*/ 3449743 h 4730820"/>
              <a:gd name="connsiteX139" fmla="*/ 4014558 w 4730820"/>
              <a:gd name="connsiteY139" fmla="*/ 3553035 h 4730820"/>
              <a:gd name="connsiteX140" fmla="*/ 3922277 w 4730820"/>
              <a:gd name="connsiteY140" fmla="*/ 3671506 h 4730820"/>
              <a:gd name="connsiteX141" fmla="*/ 3855450 w 4730820"/>
              <a:gd name="connsiteY141" fmla="*/ 3744622 h 4730820"/>
              <a:gd name="connsiteX142" fmla="*/ 3888193 w 4730820"/>
              <a:gd name="connsiteY142" fmla="*/ 3738250 h 4730820"/>
              <a:gd name="connsiteX143" fmla="*/ 3994219 w 4730820"/>
              <a:gd name="connsiteY143" fmla="*/ 3782168 h 4730820"/>
              <a:gd name="connsiteX144" fmla="*/ 4038136 w 4730820"/>
              <a:gd name="connsiteY144" fmla="*/ 3888193 h 4730820"/>
              <a:gd name="connsiteX145" fmla="*/ 4037411 w 4730820"/>
              <a:gd name="connsiteY145" fmla="*/ 3891917 h 4730820"/>
              <a:gd name="connsiteX146" fmla="*/ 4101467 w 4730820"/>
              <a:gd name="connsiteY146" fmla="*/ 3821834 h 4730820"/>
              <a:gd name="connsiteX147" fmla="*/ 4204369 w 4730820"/>
              <a:gd name="connsiteY147" fmla="*/ 3689727 h 4730820"/>
              <a:gd name="connsiteX148" fmla="*/ 4274581 w 4730820"/>
              <a:gd name="connsiteY148" fmla="*/ 3584407 h 4730820"/>
              <a:gd name="connsiteX149" fmla="*/ 4269238 w 4730820"/>
              <a:gd name="connsiteY149" fmla="*/ 3587014 h 4730820"/>
              <a:gd name="connsiteX150" fmla="*/ 4155458 w 4730820"/>
              <a:gd name="connsiteY150" fmla="*/ 3572035 h 4730820"/>
              <a:gd name="connsiteX151" fmla="*/ 4085596 w 4730820"/>
              <a:gd name="connsiteY151" fmla="*/ 3480988 h 4730820"/>
              <a:gd name="connsiteX152" fmla="*/ 647564 w 4730820"/>
              <a:gd name="connsiteY152" fmla="*/ 3447433 h 4730820"/>
              <a:gd name="connsiteX153" fmla="*/ 645224 w 4730820"/>
              <a:gd name="connsiteY153" fmla="*/ 3480988 h 4730820"/>
              <a:gd name="connsiteX154" fmla="*/ 575362 w 4730820"/>
              <a:gd name="connsiteY154" fmla="*/ 3572035 h 4730820"/>
              <a:gd name="connsiteX155" fmla="*/ 461582 w 4730820"/>
              <a:gd name="connsiteY155" fmla="*/ 3587014 h 4730820"/>
              <a:gd name="connsiteX156" fmla="*/ 458265 w 4730820"/>
              <a:gd name="connsiteY156" fmla="*/ 3585395 h 4730820"/>
              <a:gd name="connsiteX157" fmla="*/ 502238 w 4730820"/>
              <a:gd name="connsiteY157" fmla="*/ 3655502 h 4730820"/>
              <a:gd name="connsiteX158" fmla="*/ 629354 w 4730820"/>
              <a:gd name="connsiteY158" fmla="*/ 3821834 h 4730820"/>
              <a:gd name="connsiteX159" fmla="*/ 693409 w 4730820"/>
              <a:gd name="connsiteY159" fmla="*/ 3891918 h 4730820"/>
              <a:gd name="connsiteX160" fmla="*/ 692684 w 4730820"/>
              <a:gd name="connsiteY160" fmla="*/ 3888193 h 4730820"/>
              <a:gd name="connsiteX161" fmla="*/ 736602 w 4730820"/>
              <a:gd name="connsiteY161" fmla="*/ 3782168 h 4730820"/>
              <a:gd name="connsiteX162" fmla="*/ 842627 w 4730820"/>
              <a:gd name="connsiteY162" fmla="*/ 3738250 h 4730820"/>
              <a:gd name="connsiteX163" fmla="*/ 875371 w 4730820"/>
              <a:gd name="connsiteY163" fmla="*/ 3744622 h 4730820"/>
              <a:gd name="connsiteX164" fmla="*/ 808544 w 4730820"/>
              <a:gd name="connsiteY164" fmla="*/ 3671506 h 4730820"/>
              <a:gd name="connsiteX165" fmla="*/ 694549 w 4730820"/>
              <a:gd name="connsiteY165" fmla="*/ 3522342 h 4730820"/>
              <a:gd name="connsiteX166" fmla="*/ 4239428 w 4730820"/>
              <a:gd name="connsiteY166" fmla="*/ 3369929 h 4730820"/>
              <a:gd name="connsiteX167" fmla="*/ 4167391 w 4730820"/>
              <a:gd name="connsiteY167" fmla="*/ 3405785 h 4730820"/>
              <a:gd name="connsiteX168" fmla="*/ 4194034 w 4730820"/>
              <a:gd name="connsiteY168" fmla="*/ 3505219 h 4730820"/>
              <a:gd name="connsiteX169" fmla="*/ 4293469 w 4730820"/>
              <a:gd name="connsiteY169" fmla="*/ 3478576 h 4730820"/>
              <a:gd name="connsiteX170" fmla="*/ 4266826 w 4730820"/>
              <a:gd name="connsiteY170" fmla="*/ 3379141 h 4730820"/>
              <a:gd name="connsiteX171" fmla="*/ 4239428 w 4730820"/>
              <a:gd name="connsiteY171" fmla="*/ 3369929 h 4730820"/>
              <a:gd name="connsiteX172" fmla="*/ 491392 w 4730820"/>
              <a:gd name="connsiteY172" fmla="*/ 3369929 h 4730820"/>
              <a:gd name="connsiteX173" fmla="*/ 463995 w 4730820"/>
              <a:gd name="connsiteY173" fmla="*/ 3379141 h 4730820"/>
              <a:gd name="connsiteX174" fmla="*/ 437351 w 4730820"/>
              <a:gd name="connsiteY174" fmla="*/ 3478576 h 4730820"/>
              <a:gd name="connsiteX175" fmla="*/ 536786 w 4730820"/>
              <a:gd name="connsiteY175" fmla="*/ 3505219 h 4730820"/>
              <a:gd name="connsiteX176" fmla="*/ 563429 w 4730820"/>
              <a:gd name="connsiteY176" fmla="*/ 3405785 h 4730820"/>
              <a:gd name="connsiteX177" fmla="*/ 491392 w 4730820"/>
              <a:gd name="connsiteY177" fmla="*/ 3369929 h 4730820"/>
              <a:gd name="connsiteX178" fmla="*/ 3632568 w 4730820"/>
              <a:gd name="connsiteY178" fmla="*/ 3051123 h 4730820"/>
              <a:gd name="connsiteX179" fmla="*/ 3051123 w 4730820"/>
              <a:gd name="connsiteY179" fmla="*/ 3632568 h 4730820"/>
              <a:gd name="connsiteX180" fmla="*/ 3632568 w 4730820"/>
              <a:gd name="connsiteY180" fmla="*/ 3632568 h 4730820"/>
              <a:gd name="connsiteX181" fmla="*/ 1098252 w 4730820"/>
              <a:gd name="connsiteY181" fmla="*/ 3051123 h 4730820"/>
              <a:gd name="connsiteX182" fmla="*/ 1098252 w 4730820"/>
              <a:gd name="connsiteY182" fmla="*/ 3632568 h 4730820"/>
              <a:gd name="connsiteX183" fmla="*/ 1679698 w 4730820"/>
              <a:gd name="connsiteY183" fmla="*/ 3632568 h 4730820"/>
              <a:gd name="connsiteX184" fmla="*/ 4305520 w 4730820"/>
              <a:gd name="connsiteY184" fmla="*/ 2968130 h 4730820"/>
              <a:gd name="connsiteX185" fmla="*/ 4251338 w 4730820"/>
              <a:gd name="connsiteY185" fmla="*/ 3123697 h 4730820"/>
              <a:gd name="connsiteX186" fmla="*/ 4172276 w 4730820"/>
              <a:gd name="connsiteY186" fmla="*/ 3296266 h 4730820"/>
              <a:gd name="connsiteX187" fmla="*/ 4164082 w 4730820"/>
              <a:gd name="connsiteY187" fmla="*/ 3310786 h 4730820"/>
              <a:gd name="connsiteX188" fmla="*/ 4191622 w 4730820"/>
              <a:gd name="connsiteY188" fmla="*/ 3297346 h 4730820"/>
              <a:gd name="connsiteX189" fmla="*/ 4305402 w 4730820"/>
              <a:gd name="connsiteY189" fmla="*/ 3312326 h 4730820"/>
              <a:gd name="connsiteX190" fmla="*/ 4375264 w 4730820"/>
              <a:gd name="connsiteY190" fmla="*/ 3403372 h 4730820"/>
              <a:gd name="connsiteX191" fmla="*/ 4375813 w 4730820"/>
              <a:gd name="connsiteY191" fmla="*/ 3411249 h 4730820"/>
              <a:gd name="connsiteX192" fmla="*/ 4380240 w 4730820"/>
              <a:gd name="connsiteY192" fmla="*/ 3403405 h 4730820"/>
              <a:gd name="connsiteX193" fmla="*/ 4468401 w 4730820"/>
              <a:gd name="connsiteY193" fmla="*/ 3210974 h 4730820"/>
              <a:gd name="connsiteX194" fmla="*/ 4524853 w 4730820"/>
              <a:gd name="connsiteY194" fmla="*/ 3048892 h 4730820"/>
              <a:gd name="connsiteX195" fmla="*/ 4520541 w 4730820"/>
              <a:gd name="connsiteY195" fmla="*/ 3052642 h 4730820"/>
              <a:gd name="connsiteX196" fmla="*/ 4406762 w 4730820"/>
              <a:gd name="connsiteY196" fmla="*/ 3067621 h 4730820"/>
              <a:gd name="connsiteX197" fmla="*/ 4315716 w 4730820"/>
              <a:gd name="connsiteY197" fmla="*/ 2997759 h 4730820"/>
              <a:gd name="connsiteX198" fmla="*/ 425413 w 4730820"/>
              <a:gd name="connsiteY198" fmla="*/ 2967802 h 4730820"/>
              <a:gd name="connsiteX199" fmla="*/ 415105 w 4730820"/>
              <a:gd name="connsiteY199" fmla="*/ 2997759 h 4730820"/>
              <a:gd name="connsiteX200" fmla="*/ 324058 w 4730820"/>
              <a:gd name="connsiteY200" fmla="*/ 3067621 h 4730820"/>
              <a:gd name="connsiteX201" fmla="*/ 210279 w 4730820"/>
              <a:gd name="connsiteY201" fmla="*/ 3052642 h 4730820"/>
              <a:gd name="connsiteX202" fmla="*/ 205477 w 4730820"/>
              <a:gd name="connsiteY202" fmla="*/ 3048465 h 4730820"/>
              <a:gd name="connsiteX203" fmla="*/ 218074 w 4730820"/>
              <a:gd name="connsiteY203" fmla="*/ 3091056 h 4730820"/>
              <a:gd name="connsiteX204" fmla="*/ 295586 w 4730820"/>
              <a:gd name="connsiteY204" fmla="*/ 3289101 h 4730820"/>
              <a:gd name="connsiteX205" fmla="*/ 355272 w 4730820"/>
              <a:gd name="connsiteY205" fmla="*/ 3407449 h 4730820"/>
              <a:gd name="connsiteX206" fmla="*/ 355557 w 4730820"/>
              <a:gd name="connsiteY206" fmla="*/ 3403372 h 4730820"/>
              <a:gd name="connsiteX207" fmla="*/ 425419 w 4730820"/>
              <a:gd name="connsiteY207" fmla="*/ 3312326 h 4730820"/>
              <a:gd name="connsiteX208" fmla="*/ 539198 w 4730820"/>
              <a:gd name="connsiteY208" fmla="*/ 3297346 h 4730820"/>
              <a:gd name="connsiteX209" fmla="*/ 568739 w 4730820"/>
              <a:gd name="connsiteY209" fmla="*/ 3311761 h 4730820"/>
              <a:gd name="connsiteX210" fmla="*/ 509227 w 4730820"/>
              <a:gd name="connsiteY210" fmla="*/ 3193760 h 4730820"/>
              <a:gd name="connsiteX211" fmla="*/ 439716 w 4730820"/>
              <a:gd name="connsiteY211" fmla="*/ 3016157 h 4730820"/>
              <a:gd name="connsiteX212" fmla="*/ 4435561 w 4730820"/>
              <a:gd name="connsiteY212" fmla="*/ 2850669 h 4730820"/>
              <a:gd name="connsiteX213" fmla="*/ 4375259 w 4730820"/>
              <a:gd name="connsiteY213" fmla="*/ 2903947 h 4730820"/>
              <a:gd name="connsiteX214" fmla="*/ 4426730 w 4730820"/>
              <a:gd name="connsiteY214" fmla="*/ 2993098 h 4730820"/>
              <a:gd name="connsiteX215" fmla="*/ 4515881 w 4730820"/>
              <a:gd name="connsiteY215" fmla="*/ 2941627 h 4730820"/>
              <a:gd name="connsiteX216" fmla="*/ 4464410 w 4730820"/>
              <a:gd name="connsiteY216" fmla="*/ 2852476 h 4730820"/>
              <a:gd name="connsiteX217" fmla="*/ 4435561 w 4730820"/>
              <a:gd name="connsiteY217" fmla="*/ 2850669 h 4730820"/>
              <a:gd name="connsiteX218" fmla="*/ 295259 w 4730820"/>
              <a:gd name="connsiteY218" fmla="*/ 2850669 h 4730820"/>
              <a:gd name="connsiteX219" fmla="*/ 266411 w 4730820"/>
              <a:gd name="connsiteY219" fmla="*/ 2852476 h 4730820"/>
              <a:gd name="connsiteX220" fmla="*/ 214940 w 4730820"/>
              <a:gd name="connsiteY220" fmla="*/ 2941627 h 4730820"/>
              <a:gd name="connsiteX221" fmla="*/ 304090 w 4730820"/>
              <a:gd name="connsiteY221" fmla="*/ 2993098 h 4730820"/>
              <a:gd name="connsiteX222" fmla="*/ 355561 w 4730820"/>
              <a:gd name="connsiteY222" fmla="*/ 2903947 h 4730820"/>
              <a:gd name="connsiteX223" fmla="*/ 295259 w 4730820"/>
              <a:gd name="connsiteY223" fmla="*/ 2850669 h 4730820"/>
              <a:gd name="connsiteX224" fmla="*/ 4393853 w 4730820"/>
              <a:gd name="connsiteY224" fmla="*/ 2443150 h 4730820"/>
              <a:gd name="connsiteX225" fmla="*/ 4388304 w 4730820"/>
              <a:gd name="connsiteY225" fmla="*/ 2560362 h 4730820"/>
              <a:gd name="connsiteX226" fmla="*/ 4360259 w 4730820"/>
              <a:gd name="connsiteY226" fmla="*/ 2754838 h 4730820"/>
              <a:gd name="connsiteX227" fmla="*/ 4345649 w 4730820"/>
              <a:gd name="connsiteY227" fmla="*/ 2814630 h 4730820"/>
              <a:gd name="connsiteX228" fmla="*/ 4370598 w 4730820"/>
              <a:gd name="connsiteY228" fmla="*/ 2792933 h 4730820"/>
              <a:gd name="connsiteX229" fmla="*/ 4484378 w 4730820"/>
              <a:gd name="connsiteY229" fmla="*/ 2777953 h 4730820"/>
              <a:gd name="connsiteX230" fmla="*/ 4575424 w 4730820"/>
              <a:gd name="connsiteY230" fmla="*/ 2847816 h 4730820"/>
              <a:gd name="connsiteX231" fmla="*/ 4576984 w 4730820"/>
              <a:gd name="connsiteY231" fmla="*/ 2852349 h 4730820"/>
              <a:gd name="connsiteX232" fmla="*/ 4589859 w 4730820"/>
              <a:gd name="connsiteY232" fmla="*/ 2799660 h 4730820"/>
              <a:gd name="connsiteX233" fmla="*/ 4621132 w 4730820"/>
              <a:gd name="connsiteY233" fmla="*/ 2582801 h 4730820"/>
              <a:gd name="connsiteX234" fmla="*/ 4626513 w 4730820"/>
              <a:gd name="connsiteY234" fmla="*/ 2469156 h 4730820"/>
              <a:gd name="connsiteX235" fmla="*/ 4624976 w 4730820"/>
              <a:gd name="connsiteY235" fmla="*/ 2471436 h 4730820"/>
              <a:gd name="connsiteX236" fmla="*/ 4518950 w 4730820"/>
              <a:gd name="connsiteY236" fmla="*/ 2515353 h 4730820"/>
              <a:gd name="connsiteX237" fmla="*/ 4412924 w 4730820"/>
              <a:gd name="connsiteY237" fmla="*/ 2471436 h 4730820"/>
              <a:gd name="connsiteX238" fmla="*/ 336967 w 4730820"/>
              <a:gd name="connsiteY238" fmla="*/ 2443150 h 4730820"/>
              <a:gd name="connsiteX239" fmla="*/ 317896 w 4730820"/>
              <a:gd name="connsiteY239" fmla="*/ 2471436 h 4730820"/>
              <a:gd name="connsiteX240" fmla="*/ 211870 w 4730820"/>
              <a:gd name="connsiteY240" fmla="*/ 2515353 h 4730820"/>
              <a:gd name="connsiteX241" fmla="*/ 105845 w 4730820"/>
              <a:gd name="connsiteY241" fmla="*/ 2471436 h 4730820"/>
              <a:gd name="connsiteX242" fmla="*/ 104307 w 4730820"/>
              <a:gd name="connsiteY242" fmla="*/ 2469156 h 4730820"/>
              <a:gd name="connsiteX243" fmla="*/ 109688 w 4730820"/>
              <a:gd name="connsiteY243" fmla="*/ 2582801 h 4730820"/>
              <a:gd name="connsiteX244" fmla="*/ 133076 w 4730820"/>
              <a:gd name="connsiteY244" fmla="*/ 2756826 h 4730820"/>
              <a:gd name="connsiteX245" fmla="*/ 153643 w 4730820"/>
              <a:gd name="connsiteY245" fmla="*/ 2852910 h 4730820"/>
              <a:gd name="connsiteX246" fmla="*/ 155396 w 4730820"/>
              <a:gd name="connsiteY246" fmla="*/ 2847816 h 4730820"/>
              <a:gd name="connsiteX247" fmla="*/ 246442 w 4730820"/>
              <a:gd name="connsiteY247" fmla="*/ 2777953 h 4730820"/>
              <a:gd name="connsiteX248" fmla="*/ 360222 w 4730820"/>
              <a:gd name="connsiteY248" fmla="*/ 2792933 h 4730820"/>
              <a:gd name="connsiteX249" fmla="*/ 384361 w 4730820"/>
              <a:gd name="connsiteY249" fmla="*/ 2813925 h 4730820"/>
              <a:gd name="connsiteX250" fmla="*/ 363491 w 4730820"/>
              <a:gd name="connsiteY250" fmla="*/ 2716425 h 4730820"/>
              <a:gd name="connsiteX251" fmla="*/ 342517 w 4730820"/>
              <a:gd name="connsiteY251" fmla="*/ 2560362 h 4730820"/>
              <a:gd name="connsiteX252" fmla="*/ 4296794 w 4730820"/>
              <a:gd name="connsiteY252" fmla="*/ 2386897 h 4730820"/>
              <a:gd name="connsiteX253" fmla="*/ 3746298 w 4730820"/>
              <a:gd name="connsiteY253" fmla="*/ 2937393 h 4730820"/>
              <a:gd name="connsiteX254" fmla="*/ 3746298 w 4730820"/>
              <a:gd name="connsiteY254" fmla="*/ 3715999 h 4730820"/>
              <a:gd name="connsiteX255" fmla="*/ 3856597 w 4730820"/>
              <a:gd name="connsiteY255" fmla="*/ 3594640 h 4730820"/>
              <a:gd name="connsiteX256" fmla="*/ 4287902 w 4730820"/>
              <a:gd name="connsiteY256" fmla="*/ 2562994 h 4730820"/>
              <a:gd name="connsiteX257" fmla="*/ 434026 w 4730820"/>
              <a:gd name="connsiteY257" fmla="*/ 2386897 h 4730820"/>
              <a:gd name="connsiteX258" fmla="*/ 442918 w 4730820"/>
              <a:gd name="connsiteY258" fmla="*/ 2562994 h 4730820"/>
              <a:gd name="connsiteX259" fmla="*/ 874223 w 4730820"/>
              <a:gd name="connsiteY259" fmla="*/ 3594640 h 4730820"/>
              <a:gd name="connsiteX260" fmla="*/ 984522 w 4730820"/>
              <a:gd name="connsiteY260" fmla="*/ 3715999 h 4730820"/>
              <a:gd name="connsiteX261" fmla="*/ 984522 w 4730820"/>
              <a:gd name="connsiteY261" fmla="*/ 2937393 h 4730820"/>
              <a:gd name="connsiteX262" fmla="*/ 4518950 w 4730820"/>
              <a:gd name="connsiteY262" fmla="*/ 2292619 h 4730820"/>
              <a:gd name="connsiteX263" fmla="*/ 4446159 w 4730820"/>
              <a:gd name="connsiteY263" fmla="*/ 2365410 h 4730820"/>
              <a:gd name="connsiteX264" fmla="*/ 4518950 w 4730820"/>
              <a:gd name="connsiteY264" fmla="*/ 2438201 h 4730820"/>
              <a:gd name="connsiteX265" fmla="*/ 4591741 w 4730820"/>
              <a:gd name="connsiteY265" fmla="*/ 2365410 h 4730820"/>
              <a:gd name="connsiteX266" fmla="*/ 4518950 w 4730820"/>
              <a:gd name="connsiteY266" fmla="*/ 2292619 h 4730820"/>
              <a:gd name="connsiteX267" fmla="*/ 211870 w 4730820"/>
              <a:gd name="connsiteY267" fmla="*/ 2292619 h 4730820"/>
              <a:gd name="connsiteX268" fmla="*/ 139079 w 4730820"/>
              <a:gd name="connsiteY268" fmla="*/ 2365410 h 4730820"/>
              <a:gd name="connsiteX269" fmla="*/ 211870 w 4730820"/>
              <a:gd name="connsiteY269" fmla="*/ 2438201 h 4730820"/>
              <a:gd name="connsiteX270" fmla="*/ 284661 w 4730820"/>
              <a:gd name="connsiteY270" fmla="*/ 2365410 h 4730820"/>
              <a:gd name="connsiteX271" fmla="*/ 211870 w 4730820"/>
              <a:gd name="connsiteY271" fmla="*/ 2292619 h 4730820"/>
              <a:gd name="connsiteX272" fmla="*/ 3746298 w 4730820"/>
              <a:gd name="connsiteY272" fmla="*/ 1954266 h 4730820"/>
              <a:gd name="connsiteX273" fmla="*/ 3746298 w 4730820"/>
              <a:gd name="connsiteY273" fmla="*/ 2776554 h 4730820"/>
              <a:gd name="connsiteX274" fmla="*/ 4157442 w 4730820"/>
              <a:gd name="connsiteY274" fmla="*/ 2365410 h 4730820"/>
              <a:gd name="connsiteX275" fmla="*/ 984522 w 4730820"/>
              <a:gd name="connsiteY275" fmla="*/ 1954266 h 4730820"/>
              <a:gd name="connsiteX276" fmla="*/ 573378 w 4730820"/>
              <a:gd name="connsiteY276" fmla="*/ 2365410 h 4730820"/>
              <a:gd name="connsiteX277" fmla="*/ 984522 w 4730820"/>
              <a:gd name="connsiteY277" fmla="*/ 2776554 h 4730820"/>
              <a:gd name="connsiteX278" fmla="*/ 153753 w 4730820"/>
              <a:gd name="connsiteY278" fmla="*/ 1878229 h 4730820"/>
              <a:gd name="connsiteX279" fmla="*/ 140108 w 4730820"/>
              <a:gd name="connsiteY279" fmla="*/ 1935581 h 4730820"/>
              <a:gd name="connsiteX280" fmla="*/ 111094 w 4730820"/>
              <a:gd name="connsiteY280" fmla="*/ 2133723 h 4730820"/>
              <a:gd name="connsiteX281" fmla="*/ 104660 w 4730820"/>
              <a:gd name="connsiteY281" fmla="*/ 2261141 h 4730820"/>
              <a:gd name="connsiteX282" fmla="*/ 105845 w 4730820"/>
              <a:gd name="connsiteY282" fmla="*/ 2259385 h 4730820"/>
              <a:gd name="connsiteX283" fmla="*/ 211870 w 4730820"/>
              <a:gd name="connsiteY283" fmla="*/ 2215467 h 4730820"/>
              <a:gd name="connsiteX284" fmla="*/ 317896 w 4730820"/>
              <a:gd name="connsiteY284" fmla="*/ 2259385 h 4730820"/>
              <a:gd name="connsiteX285" fmla="*/ 337195 w 4730820"/>
              <a:gd name="connsiteY285" fmla="*/ 2288009 h 4730820"/>
              <a:gd name="connsiteX286" fmla="*/ 343778 w 4730820"/>
              <a:gd name="connsiteY286" fmla="*/ 2157637 h 4730820"/>
              <a:gd name="connsiteX287" fmla="*/ 367588 w 4730820"/>
              <a:gd name="connsiteY287" fmla="*/ 1991634 h 4730820"/>
              <a:gd name="connsiteX288" fmla="*/ 384758 w 4730820"/>
              <a:gd name="connsiteY288" fmla="*/ 1916550 h 4730820"/>
              <a:gd name="connsiteX289" fmla="*/ 360222 w 4730820"/>
              <a:gd name="connsiteY289" fmla="*/ 1937888 h 4730820"/>
              <a:gd name="connsiteX290" fmla="*/ 246442 w 4730820"/>
              <a:gd name="connsiteY290" fmla="*/ 1952867 h 4730820"/>
              <a:gd name="connsiteX291" fmla="*/ 155396 w 4730820"/>
              <a:gd name="connsiteY291" fmla="*/ 1883005 h 4730820"/>
              <a:gd name="connsiteX292" fmla="*/ 4577386 w 4730820"/>
              <a:gd name="connsiteY292" fmla="*/ 1877303 h 4730820"/>
              <a:gd name="connsiteX293" fmla="*/ 4575424 w 4730820"/>
              <a:gd name="connsiteY293" fmla="*/ 1883005 h 4730820"/>
              <a:gd name="connsiteX294" fmla="*/ 4484378 w 4730820"/>
              <a:gd name="connsiteY294" fmla="*/ 1952867 h 4730820"/>
              <a:gd name="connsiteX295" fmla="*/ 4370598 w 4730820"/>
              <a:gd name="connsiteY295" fmla="*/ 1937888 h 4730820"/>
              <a:gd name="connsiteX296" fmla="*/ 4346063 w 4730820"/>
              <a:gd name="connsiteY296" fmla="*/ 1916550 h 4730820"/>
              <a:gd name="connsiteX297" fmla="*/ 4363232 w 4730820"/>
              <a:gd name="connsiteY297" fmla="*/ 1991634 h 4730820"/>
              <a:gd name="connsiteX298" fmla="*/ 4387042 w 4730820"/>
              <a:gd name="connsiteY298" fmla="*/ 2157637 h 4730820"/>
              <a:gd name="connsiteX299" fmla="*/ 4393626 w 4730820"/>
              <a:gd name="connsiteY299" fmla="*/ 2288008 h 4730820"/>
              <a:gd name="connsiteX300" fmla="*/ 4412924 w 4730820"/>
              <a:gd name="connsiteY300" fmla="*/ 2259385 h 4730820"/>
              <a:gd name="connsiteX301" fmla="*/ 4518950 w 4730820"/>
              <a:gd name="connsiteY301" fmla="*/ 2215467 h 4730820"/>
              <a:gd name="connsiteX302" fmla="*/ 4624976 w 4730820"/>
              <a:gd name="connsiteY302" fmla="*/ 2259385 h 4730820"/>
              <a:gd name="connsiteX303" fmla="*/ 4626160 w 4730820"/>
              <a:gd name="connsiteY303" fmla="*/ 2261141 h 4730820"/>
              <a:gd name="connsiteX304" fmla="*/ 4619726 w 4730820"/>
              <a:gd name="connsiteY304" fmla="*/ 2133723 h 4730820"/>
              <a:gd name="connsiteX305" fmla="*/ 4597877 w 4730820"/>
              <a:gd name="connsiteY305" fmla="*/ 1974758 h 4730820"/>
              <a:gd name="connsiteX306" fmla="*/ 2365410 w 4730820"/>
              <a:gd name="connsiteY306" fmla="*/ 1831803 h 4730820"/>
              <a:gd name="connsiteX307" fmla="*/ 1831803 w 4730820"/>
              <a:gd name="connsiteY307" fmla="*/ 2365410 h 4730820"/>
              <a:gd name="connsiteX308" fmla="*/ 2365410 w 4730820"/>
              <a:gd name="connsiteY308" fmla="*/ 2899017 h 4730820"/>
              <a:gd name="connsiteX309" fmla="*/ 2899017 w 4730820"/>
              <a:gd name="connsiteY309" fmla="*/ 2365410 h 4730820"/>
              <a:gd name="connsiteX310" fmla="*/ 2365410 w 4730820"/>
              <a:gd name="connsiteY310" fmla="*/ 1831803 h 4730820"/>
              <a:gd name="connsiteX311" fmla="*/ 2365410 w 4730820"/>
              <a:gd name="connsiteY311" fmla="*/ 1761345 h 4730820"/>
              <a:gd name="connsiteX312" fmla="*/ 2969475 w 4730820"/>
              <a:gd name="connsiteY312" fmla="*/ 2365410 h 4730820"/>
              <a:gd name="connsiteX313" fmla="*/ 2365410 w 4730820"/>
              <a:gd name="connsiteY313" fmla="*/ 2969475 h 4730820"/>
              <a:gd name="connsiteX314" fmla="*/ 1761345 w 4730820"/>
              <a:gd name="connsiteY314" fmla="*/ 2365410 h 4730820"/>
              <a:gd name="connsiteX315" fmla="*/ 2365410 w 4730820"/>
              <a:gd name="connsiteY315" fmla="*/ 1761345 h 4730820"/>
              <a:gd name="connsiteX316" fmla="*/ 4455578 w 4730820"/>
              <a:gd name="connsiteY316" fmla="*/ 1735915 h 4730820"/>
              <a:gd name="connsiteX317" fmla="*/ 4426730 w 4730820"/>
              <a:gd name="connsiteY317" fmla="*/ 1737722 h 4730820"/>
              <a:gd name="connsiteX318" fmla="*/ 4375259 w 4730820"/>
              <a:gd name="connsiteY318" fmla="*/ 1826873 h 4730820"/>
              <a:gd name="connsiteX319" fmla="*/ 4464410 w 4730820"/>
              <a:gd name="connsiteY319" fmla="*/ 1878344 h 4730820"/>
              <a:gd name="connsiteX320" fmla="*/ 4515881 w 4730820"/>
              <a:gd name="connsiteY320" fmla="*/ 1789193 h 4730820"/>
              <a:gd name="connsiteX321" fmla="*/ 4455578 w 4730820"/>
              <a:gd name="connsiteY321" fmla="*/ 1735915 h 4730820"/>
              <a:gd name="connsiteX322" fmla="*/ 275241 w 4730820"/>
              <a:gd name="connsiteY322" fmla="*/ 1735915 h 4730820"/>
              <a:gd name="connsiteX323" fmla="*/ 214940 w 4730820"/>
              <a:gd name="connsiteY323" fmla="*/ 1789193 h 4730820"/>
              <a:gd name="connsiteX324" fmla="*/ 266411 w 4730820"/>
              <a:gd name="connsiteY324" fmla="*/ 1878344 h 4730820"/>
              <a:gd name="connsiteX325" fmla="*/ 355561 w 4730820"/>
              <a:gd name="connsiteY325" fmla="*/ 1826873 h 4730820"/>
              <a:gd name="connsiteX326" fmla="*/ 304090 w 4730820"/>
              <a:gd name="connsiteY326" fmla="*/ 1737722 h 4730820"/>
              <a:gd name="connsiteX327" fmla="*/ 275241 w 4730820"/>
              <a:gd name="connsiteY327" fmla="*/ 1735915 h 4730820"/>
              <a:gd name="connsiteX328" fmla="*/ 2365410 w 4730820"/>
              <a:gd name="connsiteY328" fmla="*/ 1465434 h 4730820"/>
              <a:gd name="connsiteX329" fmla="*/ 1465434 w 4730820"/>
              <a:gd name="connsiteY329" fmla="*/ 2365410 h 4730820"/>
              <a:gd name="connsiteX330" fmla="*/ 2365410 w 4730820"/>
              <a:gd name="connsiteY330" fmla="*/ 3265386 h 4730820"/>
              <a:gd name="connsiteX331" fmla="*/ 3265386 w 4730820"/>
              <a:gd name="connsiteY331" fmla="*/ 2365410 h 4730820"/>
              <a:gd name="connsiteX332" fmla="*/ 2365410 w 4730820"/>
              <a:gd name="connsiteY332" fmla="*/ 1465434 h 4730820"/>
              <a:gd name="connsiteX333" fmla="*/ 2365410 w 4730820"/>
              <a:gd name="connsiteY333" fmla="*/ 1346600 h 4730820"/>
              <a:gd name="connsiteX334" fmla="*/ 3384220 w 4730820"/>
              <a:gd name="connsiteY334" fmla="*/ 2365410 h 4730820"/>
              <a:gd name="connsiteX335" fmla="*/ 2365410 w 4730820"/>
              <a:gd name="connsiteY335" fmla="*/ 3384220 h 4730820"/>
              <a:gd name="connsiteX336" fmla="*/ 1346600 w 4730820"/>
              <a:gd name="connsiteY336" fmla="*/ 2365410 h 4730820"/>
              <a:gd name="connsiteX337" fmla="*/ 2365410 w 4730820"/>
              <a:gd name="connsiteY337" fmla="*/ 1346600 h 4730820"/>
              <a:gd name="connsiteX338" fmla="*/ 355137 w 4730820"/>
              <a:gd name="connsiteY338" fmla="*/ 1321428 h 4730820"/>
              <a:gd name="connsiteX339" fmla="*/ 324343 w 4730820"/>
              <a:gd name="connsiteY339" fmla="*/ 1379905 h 4730820"/>
              <a:gd name="connsiteX340" fmla="*/ 247505 w 4730820"/>
              <a:gd name="connsiteY340" fmla="*/ 1557898 h 4730820"/>
              <a:gd name="connsiteX341" fmla="*/ 206390 w 4730820"/>
              <a:gd name="connsiteY341" fmla="*/ 1681561 h 4730820"/>
              <a:gd name="connsiteX342" fmla="*/ 210279 w 4730820"/>
              <a:gd name="connsiteY342" fmla="*/ 1678179 h 4730820"/>
              <a:gd name="connsiteX343" fmla="*/ 324058 w 4730820"/>
              <a:gd name="connsiteY343" fmla="*/ 1663199 h 4730820"/>
              <a:gd name="connsiteX344" fmla="*/ 415105 w 4730820"/>
              <a:gd name="connsiteY344" fmla="*/ 1733062 h 4730820"/>
              <a:gd name="connsiteX345" fmla="*/ 425597 w 4730820"/>
              <a:gd name="connsiteY345" fmla="*/ 1763554 h 4730820"/>
              <a:gd name="connsiteX346" fmla="*/ 453938 w 4730820"/>
              <a:gd name="connsiteY346" fmla="*/ 1673999 h 4730820"/>
              <a:gd name="connsiteX347" fmla="*/ 515350 w 4730820"/>
              <a:gd name="connsiteY347" fmla="*/ 1523495 h 4730820"/>
              <a:gd name="connsiteX348" fmla="*/ 567871 w 4730820"/>
              <a:gd name="connsiteY348" fmla="*/ 1419482 h 4730820"/>
              <a:gd name="connsiteX349" fmla="*/ 539198 w 4730820"/>
              <a:gd name="connsiteY349" fmla="*/ 1433474 h 4730820"/>
              <a:gd name="connsiteX350" fmla="*/ 425419 w 4730820"/>
              <a:gd name="connsiteY350" fmla="*/ 1418495 h 4730820"/>
              <a:gd name="connsiteX351" fmla="*/ 355557 w 4730820"/>
              <a:gd name="connsiteY351" fmla="*/ 1327448 h 4730820"/>
              <a:gd name="connsiteX352" fmla="*/ 4375803 w 4730820"/>
              <a:gd name="connsiteY352" fmla="*/ 1319717 h 4730820"/>
              <a:gd name="connsiteX353" fmla="*/ 4375264 w 4730820"/>
              <a:gd name="connsiteY353" fmla="*/ 1327448 h 4730820"/>
              <a:gd name="connsiteX354" fmla="*/ 4305402 w 4730820"/>
              <a:gd name="connsiteY354" fmla="*/ 1418495 h 4730820"/>
              <a:gd name="connsiteX355" fmla="*/ 4191622 w 4730820"/>
              <a:gd name="connsiteY355" fmla="*/ 1433474 h 4730820"/>
              <a:gd name="connsiteX356" fmla="*/ 4161309 w 4730820"/>
              <a:gd name="connsiteY356" fmla="*/ 1418682 h 4730820"/>
              <a:gd name="connsiteX357" fmla="*/ 4198314 w 4730820"/>
              <a:gd name="connsiteY357" fmla="*/ 1486831 h 4730820"/>
              <a:gd name="connsiteX358" fmla="*/ 4276883 w 4730820"/>
              <a:gd name="connsiteY358" fmla="*/ 1673999 h 4730820"/>
              <a:gd name="connsiteX359" fmla="*/ 4305223 w 4730820"/>
              <a:gd name="connsiteY359" fmla="*/ 1763554 h 4730820"/>
              <a:gd name="connsiteX360" fmla="*/ 4315716 w 4730820"/>
              <a:gd name="connsiteY360" fmla="*/ 1733062 h 4730820"/>
              <a:gd name="connsiteX361" fmla="*/ 4406762 w 4730820"/>
              <a:gd name="connsiteY361" fmla="*/ 1663199 h 4730820"/>
              <a:gd name="connsiteX362" fmla="*/ 4520541 w 4730820"/>
              <a:gd name="connsiteY362" fmla="*/ 1678179 h 4730820"/>
              <a:gd name="connsiteX363" fmla="*/ 4526452 w 4730820"/>
              <a:gd name="connsiteY363" fmla="*/ 1683319 h 4730820"/>
              <a:gd name="connsiteX364" fmla="*/ 4522186 w 4730820"/>
              <a:gd name="connsiteY364" fmla="*/ 1668338 h 4730820"/>
              <a:gd name="connsiteX365" fmla="*/ 4454356 w 4730820"/>
              <a:gd name="connsiteY365" fmla="*/ 1485758 h 4730820"/>
              <a:gd name="connsiteX366" fmla="*/ 4221432 w 4730820"/>
              <a:gd name="connsiteY366" fmla="*/ 1216389 h 4730820"/>
              <a:gd name="connsiteX367" fmla="*/ 4194034 w 4730820"/>
              <a:gd name="connsiteY367" fmla="*/ 1225601 h 4730820"/>
              <a:gd name="connsiteX368" fmla="*/ 4167391 w 4730820"/>
              <a:gd name="connsiteY368" fmla="*/ 1325036 h 4730820"/>
              <a:gd name="connsiteX369" fmla="*/ 4266826 w 4730820"/>
              <a:gd name="connsiteY369" fmla="*/ 1351679 h 4730820"/>
              <a:gd name="connsiteX370" fmla="*/ 4293469 w 4730820"/>
              <a:gd name="connsiteY370" fmla="*/ 1252245 h 4730820"/>
              <a:gd name="connsiteX371" fmla="*/ 4221432 w 4730820"/>
              <a:gd name="connsiteY371" fmla="*/ 1216389 h 4730820"/>
              <a:gd name="connsiteX372" fmla="*/ 509388 w 4730820"/>
              <a:gd name="connsiteY372" fmla="*/ 1216389 h 4730820"/>
              <a:gd name="connsiteX373" fmla="*/ 437351 w 4730820"/>
              <a:gd name="connsiteY373" fmla="*/ 1252245 h 4730820"/>
              <a:gd name="connsiteX374" fmla="*/ 463995 w 4730820"/>
              <a:gd name="connsiteY374" fmla="*/ 1351679 h 4730820"/>
              <a:gd name="connsiteX375" fmla="*/ 563429 w 4730820"/>
              <a:gd name="connsiteY375" fmla="*/ 1325036 h 4730820"/>
              <a:gd name="connsiteX376" fmla="*/ 536786 w 4730820"/>
              <a:gd name="connsiteY376" fmla="*/ 1225601 h 4730820"/>
              <a:gd name="connsiteX377" fmla="*/ 509388 w 4730820"/>
              <a:gd name="connsiteY377" fmla="*/ 1216389 h 4730820"/>
              <a:gd name="connsiteX378" fmla="*/ 3051123 w 4730820"/>
              <a:gd name="connsiteY378" fmla="*/ 1098252 h 4730820"/>
              <a:gd name="connsiteX379" fmla="*/ 3632568 w 4730820"/>
              <a:gd name="connsiteY379" fmla="*/ 1679697 h 4730820"/>
              <a:gd name="connsiteX380" fmla="*/ 3632568 w 4730820"/>
              <a:gd name="connsiteY380" fmla="*/ 1098252 h 4730820"/>
              <a:gd name="connsiteX381" fmla="*/ 1840536 w 4730820"/>
              <a:gd name="connsiteY381" fmla="*/ 1098252 h 4730820"/>
              <a:gd name="connsiteX382" fmla="*/ 1098252 w 4730820"/>
              <a:gd name="connsiteY382" fmla="*/ 1840536 h 4730820"/>
              <a:gd name="connsiteX383" fmla="*/ 1098252 w 4730820"/>
              <a:gd name="connsiteY383" fmla="*/ 2890284 h 4730820"/>
              <a:gd name="connsiteX384" fmla="*/ 1840536 w 4730820"/>
              <a:gd name="connsiteY384" fmla="*/ 3632568 h 4730820"/>
              <a:gd name="connsiteX385" fmla="*/ 2890284 w 4730820"/>
              <a:gd name="connsiteY385" fmla="*/ 3632568 h 4730820"/>
              <a:gd name="connsiteX386" fmla="*/ 3632568 w 4730820"/>
              <a:gd name="connsiteY386" fmla="*/ 2890284 h 4730820"/>
              <a:gd name="connsiteX387" fmla="*/ 3632568 w 4730820"/>
              <a:gd name="connsiteY387" fmla="*/ 1840536 h 4730820"/>
              <a:gd name="connsiteX388" fmla="*/ 2890284 w 4730820"/>
              <a:gd name="connsiteY388" fmla="*/ 1098252 h 4730820"/>
              <a:gd name="connsiteX389" fmla="*/ 1098252 w 4730820"/>
              <a:gd name="connsiteY389" fmla="*/ 1098252 h 4730820"/>
              <a:gd name="connsiteX390" fmla="*/ 1098252 w 4730820"/>
              <a:gd name="connsiteY390" fmla="*/ 1679698 h 4730820"/>
              <a:gd name="connsiteX391" fmla="*/ 1679698 w 4730820"/>
              <a:gd name="connsiteY391" fmla="*/ 1098252 h 4730820"/>
              <a:gd name="connsiteX392" fmla="*/ 3746298 w 4730820"/>
              <a:gd name="connsiteY392" fmla="*/ 1014821 h 4730820"/>
              <a:gd name="connsiteX393" fmla="*/ 3746298 w 4730820"/>
              <a:gd name="connsiteY393" fmla="*/ 1793427 h 4730820"/>
              <a:gd name="connsiteX394" fmla="*/ 4296794 w 4730820"/>
              <a:gd name="connsiteY394" fmla="*/ 2343923 h 4730820"/>
              <a:gd name="connsiteX395" fmla="*/ 4287902 w 4730820"/>
              <a:gd name="connsiteY395" fmla="*/ 2167826 h 4730820"/>
              <a:gd name="connsiteX396" fmla="*/ 3856597 w 4730820"/>
              <a:gd name="connsiteY396" fmla="*/ 1136181 h 4730820"/>
              <a:gd name="connsiteX397" fmla="*/ 984522 w 4730820"/>
              <a:gd name="connsiteY397" fmla="*/ 1014821 h 4730820"/>
              <a:gd name="connsiteX398" fmla="*/ 874223 w 4730820"/>
              <a:gd name="connsiteY398" fmla="*/ 1136181 h 4730820"/>
              <a:gd name="connsiteX399" fmla="*/ 442918 w 4730820"/>
              <a:gd name="connsiteY399" fmla="*/ 2167826 h 4730820"/>
              <a:gd name="connsiteX400" fmla="*/ 434026 w 4730820"/>
              <a:gd name="connsiteY400" fmla="*/ 2343924 h 4730820"/>
              <a:gd name="connsiteX401" fmla="*/ 984522 w 4730820"/>
              <a:gd name="connsiteY401" fmla="*/ 1793428 h 4730820"/>
              <a:gd name="connsiteX402" fmla="*/ 4036756 w 4730820"/>
              <a:gd name="connsiteY402" fmla="*/ 835537 h 4730820"/>
              <a:gd name="connsiteX403" fmla="*/ 4038136 w 4730820"/>
              <a:gd name="connsiteY403" fmla="*/ 842627 h 4730820"/>
              <a:gd name="connsiteX404" fmla="*/ 3994219 w 4730820"/>
              <a:gd name="connsiteY404" fmla="*/ 948653 h 4730820"/>
              <a:gd name="connsiteX405" fmla="*/ 3888193 w 4730820"/>
              <a:gd name="connsiteY405" fmla="*/ 992570 h 4730820"/>
              <a:gd name="connsiteX406" fmla="*/ 3858018 w 4730820"/>
              <a:gd name="connsiteY406" fmla="*/ 986698 h 4730820"/>
              <a:gd name="connsiteX407" fmla="*/ 3861398 w 4730820"/>
              <a:gd name="connsiteY407" fmla="*/ 990059 h 4730820"/>
              <a:gd name="connsiteX408" fmla="*/ 3989470 w 4730820"/>
              <a:gd name="connsiteY408" fmla="*/ 1143759 h 4730820"/>
              <a:gd name="connsiteX409" fmla="*/ 4083351 w 4730820"/>
              <a:gd name="connsiteY409" fmla="*/ 1282039 h 4730820"/>
              <a:gd name="connsiteX410" fmla="*/ 4085596 w 4730820"/>
              <a:gd name="connsiteY410" fmla="*/ 1249832 h 4730820"/>
              <a:gd name="connsiteX411" fmla="*/ 4155458 w 4730820"/>
              <a:gd name="connsiteY411" fmla="*/ 1158786 h 4730820"/>
              <a:gd name="connsiteX412" fmla="*/ 4269238 w 4730820"/>
              <a:gd name="connsiteY412" fmla="*/ 1143806 h 4730820"/>
              <a:gd name="connsiteX413" fmla="*/ 4276356 w 4730820"/>
              <a:gd name="connsiteY413" fmla="*/ 1147280 h 4730820"/>
              <a:gd name="connsiteX414" fmla="*/ 4274895 w 4730820"/>
              <a:gd name="connsiteY414" fmla="*/ 1144770 h 4730820"/>
              <a:gd name="connsiteX415" fmla="*/ 4164809 w 4730820"/>
              <a:gd name="connsiteY415" fmla="*/ 987907 h 4730820"/>
              <a:gd name="connsiteX416" fmla="*/ 694064 w 4730820"/>
              <a:gd name="connsiteY416" fmla="*/ 835537 h 4730820"/>
              <a:gd name="connsiteX417" fmla="*/ 566012 w 4730820"/>
              <a:gd name="connsiteY417" fmla="*/ 987907 h 4730820"/>
              <a:gd name="connsiteX418" fmla="*/ 476903 w 4730820"/>
              <a:gd name="connsiteY418" fmla="*/ 1112625 h 4730820"/>
              <a:gd name="connsiteX419" fmla="*/ 455981 w 4730820"/>
              <a:gd name="connsiteY419" fmla="*/ 1146540 h 4730820"/>
              <a:gd name="connsiteX420" fmla="*/ 461582 w 4730820"/>
              <a:gd name="connsiteY420" fmla="*/ 1143806 h 4730820"/>
              <a:gd name="connsiteX421" fmla="*/ 575362 w 4730820"/>
              <a:gd name="connsiteY421" fmla="*/ 1158786 h 4730820"/>
              <a:gd name="connsiteX422" fmla="*/ 645224 w 4730820"/>
              <a:gd name="connsiteY422" fmla="*/ 1249832 h 4730820"/>
              <a:gd name="connsiteX423" fmla="*/ 647463 w 4730820"/>
              <a:gd name="connsiteY423" fmla="*/ 1281937 h 4730820"/>
              <a:gd name="connsiteX424" fmla="*/ 671829 w 4730820"/>
              <a:gd name="connsiteY424" fmla="*/ 1241933 h 4730820"/>
              <a:gd name="connsiteX425" fmla="*/ 869422 w 4730820"/>
              <a:gd name="connsiteY425" fmla="*/ 990059 h 4730820"/>
              <a:gd name="connsiteX426" fmla="*/ 872803 w 4730820"/>
              <a:gd name="connsiteY426" fmla="*/ 986698 h 4730820"/>
              <a:gd name="connsiteX427" fmla="*/ 842627 w 4730820"/>
              <a:gd name="connsiteY427" fmla="*/ 992570 h 4730820"/>
              <a:gd name="connsiteX428" fmla="*/ 736602 w 4730820"/>
              <a:gd name="connsiteY428" fmla="*/ 948653 h 4730820"/>
              <a:gd name="connsiteX429" fmla="*/ 692684 w 4730820"/>
              <a:gd name="connsiteY429" fmla="*/ 842627 h 4730820"/>
              <a:gd name="connsiteX430" fmla="*/ 3888193 w 4730820"/>
              <a:gd name="connsiteY430" fmla="*/ 769836 h 4730820"/>
              <a:gd name="connsiteX431" fmla="*/ 3836722 w 4730820"/>
              <a:gd name="connsiteY431" fmla="*/ 791156 h 4730820"/>
              <a:gd name="connsiteX432" fmla="*/ 3836722 w 4730820"/>
              <a:gd name="connsiteY432" fmla="*/ 894098 h 4730820"/>
              <a:gd name="connsiteX433" fmla="*/ 3939664 w 4730820"/>
              <a:gd name="connsiteY433" fmla="*/ 894098 h 4730820"/>
              <a:gd name="connsiteX434" fmla="*/ 3939664 w 4730820"/>
              <a:gd name="connsiteY434" fmla="*/ 791156 h 4730820"/>
              <a:gd name="connsiteX435" fmla="*/ 3888193 w 4730820"/>
              <a:gd name="connsiteY435" fmla="*/ 769836 h 4730820"/>
              <a:gd name="connsiteX436" fmla="*/ 842627 w 4730820"/>
              <a:gd name="connsiteY436" fmla="*/ 769836 h 4730820"/>
              <a:gd name="connsiteX437" fmla="*/ 791156 w 4730820"/>
              <a:gd name="connsiteY437" fmla="*/ 791156 h 4730820"/>
              <a:gd name="connsiteX438" fmla="*/ 791156 w 4730820"/>
              <a:gd name="connsiteY438" fmla="*/ 894098 h 4730820"/>
              <a:gd name="connsiteX439" fmla="*/ 894098 w 4730820"/>
              <a:gd name="connsiteY439" fmla="*/ 894098 h 4730820"/>
              <a:gd name="connsiteX440" fmla="*/ 894098 w 4730820"/>
              <a:gd name="connsiteY440" fmla="*/ 791156 h 4730820"/>
              <a:gd name="connsiteX441" fmla="*/ 842627 w 4730820"/>
              <a:gd name="connsiteY441" fmla="*/ 769836 h 4730820"/>
              <a:gd name="connsiteX442" fmla="*/ 2365410 w 4730820"/>
              <a:gd name="connsiteY442" fmla="*/ 573378 h 4730820"/>
              <a:gd name="connsiteX443" fmla="*/ 1954266 w 4730820"/>
              <a:gd name="connsiteY443" fmla="*/ 984522 h 4730820"/>
              <a:gd name="connsiteX444" fmla="*/ 2776554 w 4730820"/>
              <a:gd name="connsiteY444" fmla="*/ 984522 h 4730820"/>
              <a:gd name="connsiteX445" fmla="*/ 3584270 w 4730820"/>
              <a:gd name="connsiteY445" fmla="*/ 455959 h 4730820"/>
              <a:gd name="connsiteX446" fmla="*/ 3587014 w 4730820"/>
              <a:gd name="connsiteY446" fmla="*/ 461582 h 4730820"/>
              <a:gd name="connsiteX447" fmla="*/ 3572034 w 4730820"/>
              <a:gd name="connsiteY447" fmla="*/ 575362 h 4730820"/>
              <a:gd name="connsiteX448" fmla="*/ 3480988 w 4730820"/>
              <a:gd name="connsiteY448" fmla="*/ 645224 h 4730820"/>
              <a:gd name="connsiteX449" fmla="*/ 3450219 w 4730820"/>
              <a:gd name="connsiteY449" fmla="*/ 647369 h 4730820"/>
              <a:gd name="connsiteX450" fmla="*/ 3591019 w 4730820"/>
              <a:gd name="connsiteY450" fmla="*/ 744340 h 4730820"/>
              <a:gd name="connsiteX451" fmla="*/ 3731764 w 4730820"/>
              <a:gd name="connsiteY451" fmla="*/ 861195 h 4730820"/>
              <a:gd name="connsiteX452" fmla="*/ 3744285 w 4730820"/>
              <a:gd name="connsiteY452" fmla="*/ 873641 h 4730820"/>
              <a:gd name="connsiteX453" fmla="*/ 3738250 w 4730820"/>
              <a:gd name="connsiteY453" fmla="*/ 842627 h 4730820"/>
              <a:gd name="connsiteX454" fmla="*/ 3782167 w 4730820"/>
              <a:gd name="connsiteY454" fmla="*/ 736601 h 4730820"/>
              <a:gd name="connsiteX455" fmla="*/ 3888193 w 4730820"/>
              <a:gd name="connsiteY455" fmla="*/ 692684 h 4730820"/>
              <a:gd name="connsiteX456" fmla="*/ 3895009 w 4730820"/>
              <a:gd name="connsiteY456" fmla="*/ 694010 h 4730820"/>
              <a:gd name="connsiteX457" fmla="*/ 3889027 w 4730820"/>
              <a:gd name="connsiteY457" fmla="*/ 688065 h 4730820"/>
              <a:gd name="connsiteX458" fmla="*/ 3732083 w 4730820"/>
              <a:gd name="connsiteY458" fmla="*/ 557760 h 4730820"/>
              <a:gd name="connsiteX459" fmla="*/ 1146550 w 4730820"/>
              <a:gd name="connsiteY459" fmla="*/ 455959 h 4730820"/>
              <a:gd name="connsiteX460" fmla="*/ 998737 w 4730820"/>
              <a:gd name="connsiteY460" fmla="*/ 557760 h 4730820"/>
              <a:gd name="connsiteX461" fmla="*/ 841793 w 4730820"/>
              <a:gd name="connsiteY461" fmla="*/ 688065 h 4730820"/>
              <a:gd name="connsiteX462" fmla="*/ 835812 w 4730820"/>
              <a:gd name="connsiteY462" fmla="*/ 694010 h 4730820"/>
              <a:gd name="connsiteX463" fmla="*/ 842627 w 4730820"/>
              <a:gd name="connsiteY463" fmla="*/ 692684 h 4730820"/>
              <a:gd name="connsiteX464" fmla="*/ 948653 w 4730820"/>
              <a:gd name="connsiteY464" fmla="*/ 736601 h 4730820"/>
              <a:gd name="connsiteX465" fmla="*/ 992570 w 4730820"/>
              <a:gd name="connsiteY465" fmla="*/ 842627 h 4730820"/>
              <a:gd name="connsiteX466" fmla="*/ 986535 w 4730820"/>
              <a:gd name="connsiteY466" fmla="*/ 873642 h 4730820"/>
              <a:gd name="connsiteX467" fmla="*/ 999056 w 4730820"/>
              <a:gd name="connsiteY467" fmla="*/ 861195 h 4730820"/>
              <a:gd name="connsiteX468" fmla="*/ 1139801 w 4730820"/>
              <a:gd name="connsiteY468" fmla="*/ 744340 h 4730820"/>
              <a:gd name="connsiteX469" fmla="*/ 1280601 w 4730820"/>
              <a:gd name="connsiteY469" fmla="*/ 647369 h 4730820"/>
              <a:gd name="connsiteX470" fmla="*/ 1249832 w 4730820"/>
              <a:gd name="connsiteY470" fmla="*/ 645224 h 4730820"/>
              <a:gd name="connsiteX471" fmla="*/ 1158786 w 4730820"/>
              <a:gd name="connsiteY471" fmla="*/ 575362 h 4730820"/>
              <a:gd name="connsiteX472" fmla="*/ 1143807 w 4730820"/>
              <a:gd name="connsiteY472" fmla="*/ 461582 h 4730820"/>
              <a:gd name="connsiteX473" fmla="*/ 2386897 w 4730820"/>
              <a:gd name="connsiteY473" fmla="*/ 434026 h 4730820"/>
              <a:gd name="connsiteX474" fmla="*/ 2937393 w 4730820"/>
              <a:gd name="connsiteY474" fmla="*/ 984522 h 4730820"/>
              <a:gd name="connsiteX475" fmla="*/ 3715999 w 4730820"/>
              <a:gd name="connsiteY475" fmla="*/ 984522 h 4730820"/>
              <a:gd name="connsiteX476" fmla="*/ 3594640 w 4730820"/>
              <a:gd name="connsiteY476" fmla="*/ 874223 h 4730820"/>
              <a:gd name="connsiteX477" fmla="*/ 2562994 w 4730820"/>
              <a:gd name="connsiteY477" fmla="*/ 442918 h 4730820"/>
              <a:gd name="connsiteX478" fmla="*/ 2343924 w 4730820"/>
              <a:gd name="connsiteY478" fmla="*/ 434026 h 4730820"/>
              <a:gd name="connsiteX479" fmla="*/ 2167827 w 4730820"/>
              <a:gd name="connsiteY479" fmla="*/ 442918 h 4730820"/>
              <a:gd name="connsiteX480" fmla="*/ 1136181 w 4730820"/>
              <a:gd name="connsiteY480" fmla="*/ 874223 h 4730820"/>
              <a:gd name="connsiteX481" fmla="*/ 1014821 w 4730820"/>
              <a:gd name="connsiteY481" fmla="*/ 984522 h 4730820"/>
              <a:gd name="connsiteX482" fmla="*/ 1793428 w 4730820"/>
              <a:gd name="connsiteY482" fmla="*/ 984522 h 4730820"/>
              <a:gd name="connsiteX483" fmla="*/ 3451178 w 4730820"/>
              <a:gd name="connsiteY483" fmla="*/ 428138 h 4730820"/>
              <a:gd name="connsiteX484" fmla="*/ 3379141 w 4730820"/>
              <a:gd name="connsiteY484" fmla="*/ 463995 h 4730820"/>
              <a:gd name="connsiteX485" fmla="*/ 3405784 w 4730820"/>
              <a:gd name="connsiteY485" fmla="*/ 563429 h 4730820"/>
              <a:gd name="connsiteX486" fmla="*/ 3505219 w 4730820"/>
              <a:gd name="connsiteY486" fmla="*/ 536786 h 4730820"/>
              <a:gd name="connsiteX487" fmla="*/ 3478576 w 4730820"/>
              <a:gd name="connsiteY487" fmla="*/ 437351 h 4730820"/>
              <a:gd name="connsiteX488" fmla="*/ 3451178 w 4730820"/>
              <a:gd name="connsiteY488" fmla="*/ 428138 h 4730820"/>
              <a:gd name="connsiteX489" fmla="*/ 1279642 w 4730820"/>
              <a:gd name="connsiteY489" fmla="*/ 428138 h 4730820"/>
              <a:gd name="connsiteX490" fmla="*/ 1252245 w 4730820"/>
              <a:gd name="connsiteY490" fmla="*/ 437351 h 4730820"/>
              <a:gd name="connsiteX491" fmla="*/ 1225601 w 4730820"/>
              <a:gd name="connsiteY491" fmla="*/ 536786 h 4730820"/>
              <a:gd name="connsiteX492" fmla="*/ 1325036 w 4730820"/>
              <a:gd name="connsiteY492" fmla="*/ 563429 h 4730820"/>
              <a:gd name="connsiteX493" fmla="*/ 1351679 w 4730820"/>
              <a:gd name="connsiteY493" fmla="*/ 463995 h 4730820"/>
              <a:gd name="connsiteX494" fmla="*/ 1279642 w 4730820"/>
              <a:gd name="connsiteY494" fmla="*/ 428138 h 4730820"/>
              <a:gd name="connsiteX495" fmla="*/ 2912778 w 4730820"/>
              <a:gd name="connsiteY495" fmla="*/ 213132 h 4730820"/>
              <a:gd name="connsiteX496" fmla="*/ 2852477 w 4730820"/>
              <a:gd name="connsiteY496" fmla="*/ 266410 h 4730820"/>
              <a:gd name="connsiteX497" fmla="*/ 2903948 w 4730820"/>
              <a:gd name="connsiteY497" fmla="*/ 355561 h 4730820"/>
              <a:gd name="connsiteX498" fmla="*/ 2993098 w 4730820"/>
              <a:gd name="connsiteY498" fmla="*/ 304090 h 4730820"/>
              <a:gd name="connsiteX499" fmla="*/ 2941627 w 4730820"/>
              <a:gd name="connsiteY499" fmla="*/ 214939 h 4730820"/>
              <a:gd name="connsiteX500" fmla="*/ 2912778 w 4730820"/>
              <a:gd name="connsiteY500" fmla="*/ 213132 h 4730820"/>
              <a:gd name="connsiteX501" fmla="*/ 1818042 w 4730820"/>
              <a:gd name="connsiteY501" fmla="*/ 213132 h 4730820"/>
              <a:gd name="connsiteX502" fmla="*/ 1789194 w 4730820"/>
              <a:gd name="connsiteY502" fmla="*/ 214939 h 4730820"/>
              <a:gd name="connsiteX503" fmla="*/ 1737723 w 4730820"/>
              <a:gd name="connsiteY503" fmla="*/ 304090 h 4730820"/>
              <a:gd name="connsiteX504" fmla="*/ 1826873 w 4730820"/>
              <a:gd name="connsiteY504" fmla="*/ 355561 h 4730820"/>
              <a:gd name="connsiteX505" fmla="*/ 1878344 w 4730820"/>
              <a:gd name="connsiteY505" fmla="*/ 266411 h 4730820"/>
              <a:gd name="connsiteX506" fmla="*/ 1818042 w 4730820"/>
              <a:gd name="connsiteY506" fmla="*/ 213132 h 4730820"/>
              <a:gd name="connsiteX507" fmla="*/ 3050412 w 4730820"/>
              <a:gd name="connsiteY507" fmla="*/ 207714 h 4730820"/>
              <a:gd name="connsiteX508" fmla="*/ 3052642 w 4730820"/>
              <a:gd name="connsiteY508" fmla="*/ 210279 h 4730820"/>
              <a:gd name="connsiteX509" fmla="*/ 3067621 w 4730820"/>
              <a:gd name="connsiteY509" fmla="*/ 324058 h 4730820"/>
              <a:gd name="connsiteX510" fmla="*/ 2997759 w 4730820"/>
              <a:gd name="connsiteY510" fmla="*/ 415104 h 4730820"/>
              <a:gd name="connsiteX511" fmla="*/ 2969008 w 4730820"/>
              <a:gd name="connsiteY511" fmla="*/ 424998 h 4730820"/>
              <a:gd name="connsiteX512" fmla="*/ 3121339 w 4730820"/>
              <a:gd name="connsiteY512" fmla="*/ 478536 h 4730820"/>
              <a:gd name="connsiteX513" fmla="*/ 3279565 w 4730820"/>
              <a:gd name="connsiteY513" fmla="*/ 550022 h 4730820"/>
              <a:gd name="connsiteX514" fmla="*/ 3311362 w 4730820"/>
              <a:gd name="connsiteY514" fmla="*/ 567920 h 4730820"/>
              <a:gd name="connsiteX515" fmla="*/ 3297346 w 4730820"/>
              <a:gd name="connsiteY515" fmla="*/ 539199 h 4730820"/>
              <a:gd name="connsiteX516" fmla="*/ 3312326 w 4730820"/>
              <a:gd name="connsiteY516" fmla="*/ 425419 h 4730820"/>
              <a:gd name="connsiteX517" fmla="*/ 3403372 w 4730820"/>
              <a:gd name="connsiteY517" fmla="*/ 355557 h 4730820"/>
              <a:gd name="connsiteX518" fmla="*/ 3409719 w 4730820"/>
              <a:gd name="connsiteY518" fmla="*/ 355114 h 4730820"/>
              <a:gd name="connsiteX519" fmla="*/ 3384781 w 4730820"/>
              <a:gd name="connsiteY519" fmla="*/ 341076 h 4730820"/>
              <a:gd name="connsiteX520" fmla="*/ 3178173 w 4730820"/>
              <a:gd name="connsiteY520" fmla="*/ 249516 h 4730820"/>
              <a:gd name="connsiteX521" fmla="*/ 1680409 w 4730820"/>
              <a:gd name="connsiteY521" fmla="*/ 207714 h 4730820"/>
              <a:gd name="connsiteX522" fmla="*/ 1552647 w 4730820"/>
              <a:gd name="connsiteY522" fmla="*/ 249516 h 4730820"/>
              <a:gd name="connsiteX523" fmla="*/ 1346039 w 4730820"/>
              <a:gd name="connsiteY523" fmla="*/ 341076 h 4730820"/>
              <a:gd name="connsiteX524" fmla="*/ 1321101 w 4730820"/>
              <a:gd name="connsiteY524" fmla="*/ 355114 h 4730820"/>
              <a:gd name="connsiteX525" fmla="*/ 1327448 w 4730820"/>
              <a:gd name="connsiteY525" fmla="*/ 355557 h 4730820"/>
              <a:gd name="connsiteX526" fmla="*/ 1418495 w 4730820"/>
              <a:gd name="connsiteY526" fmla="*/ 425419 h 4730820"/>
              <a:gd name="connsiteX527" fmla="*/ 1433474 w 4730820"/>
              <a:gd name="connsiteY527" fmla="*/ 539199 h 4730820"/>
              <a:gd name="connsiteX528" fmla="*/ 1419458 w 4730820"/>
              <a:gd name="connsiteY528" fmla="*/ 567920 h 4730820"/>
              <a:gd name="connsiteX529" fmla="*/ 1451255 w 4730820"/>
              <a:gd name="connsiteY529" fmla="*/ 550022 h 4730820"/>
              <a:gd name="connsiteX530" fmla="*/ 1609482 w 4730820"/>
              <a:gd name="connsiteY530" fmla="*/ 478536 h 4730820"/>
              <a:gd name="connsiteX531" fmla="*/ 1761813 w 4730820"/>
              <a:gd name="connsiteY531" fmla="*/ 424998 h 4730820"/>
              <a:gd name="connsiteX532" fmla="*/ 1733062 w 4730820"/>
              <a:gd name="connsiteY532" fmla="*/ 415105 h 4730820"/>
              <a:gd name="connsiteX533" fmla="*/ 1663199 w 4730820"/>
              <a:gd name="connsiteY533" fmla="*/ 324058 h 4730820"/>
              <a:gd name="connsiteX534" fmla="*/ 1678179 w 4730820"/>
              <a:gd name="connsiteY534" fmla="*/ 210279 h 4730820"/>
              <a:gd name="connsiteX535" fmla="*/ 2365410 w 4730820"/>
              <a:gd name="connsiteY535" fmla="*/ 139079 h 4730820"/>
              <a:gd name="connsiteX536" fmla="*/ 2292619 w 4730820"/>
              <a:gd name="connsiteY536" fmla="*/ 211870 h 4730820"/>
              <a:gd name="connsiteX537" fmla="*/ 2365410 w 4730820"/>
              <a:gd name="connsiteY537" fmla="*/ 284661 h 4730820"/>
              <a:gd name="connsiteX538" fmla="*/ 2438201 w 4730820"/>
              <a:gd name="connsiteY538" fmla="*/ 211870 h 4730820"/>
              <a:gd name="connsiteX539" fmla="*/ 2365410 w 4730820"/>
              <a:gd name="connsiteY539" fmla="*/ 139079 h 4730820"/>
              <a:gd name="connsiteX540" fmla="*/ 2466303 w 4730820"/>
              <a:gd name="connsiteY540" fmla="*/ 102384 h 4730820"/>
              <a:gd name="connsiteX541" fmla="*/ 2471436 w 4730820"/>
              <a:gd name="connsiteY541" fmla="*/ 105845 h 4730820"/>
              <a:gd name="connsiteX542" fmla="*/ 2515353 w 4730820"/>
              <a:gd name="connsiteY542" fmla="*/ 211870 h 4730820"/>
              <a:gd name="connsiteX543" fmla="*/ 2471436 w 4730820"/>
              <a:gd name="connsiteY543" fmla="*/ 317896 h 4730820"/>
              <a:gd name="connsiteX544" fmla="*/ 2441899 w 4730820"/>
              <a:gd name="connsiteY544" fmla="*/ 337811 h 4730820"/>
              <a:gd name="connsiteX545" fmla="*/ 2608318 w 4730820"/>
              <a:gd name="connsiteY545" fmla="*/ 347654 h 4730820"/>
              <a:gd name="connsiteX546" fmla="*/ 2785022 w 4730820"/>
              <a:gd name="connsiteY546" fmla="*/ 376659 h 4730820"/>
              <a:gd name="connsiteX547" fmla="*/ 2813591 w 4730820"/>
              <a:gd name="connsiteY547" fmla="*/ 383976 h 4730820"/>
              <a:gd name="connsiteX548" fmla="*/ 2792933 w 4730820"/>
              <a:gd name="connsiteY548" fmla="*/ 360222 h 4730820"/>
              <a:gd name="connsiteX549" fmla="*/ 2777953 w 4730820"/>
              <a:gd name="connsiteY549" fmla="*/ 246442 h 4730820"/>
              <a:gd name="connsiteX550" fmla="*/ 2847816 w 4730820"/>
              <a:gd name="connsiteY550" fmla="*/ 155396 h 4730820"/>
              <a:gd name="connsiteX551" fmla="*/ 2850501 w 4730820"/>
              <a:gd name="connsiteY551" fmla="*/ 154472 h 4730820"/>
              <a:gd name="connsiteX552" fmla="*/ 2735510 w 4730820"/>
              <a:gd name="connsiteY552" fmla="*/ 129470 h 4730820"/>
              <a:gd name="connsiteX553" fmla="*/ 2501911 w 4730820"/>
              <a:gd name="connsiteY553" fmla="*/ 103439 h 4730820"/>
              <a:gd name="connsiteX554" fmla="*/ 2264517 w 4730820"/>
              <a:gd name="connsiteY554" fmla="*/ 102384 h 4730820"/>
              <a:gd name="connsiteX555" fmla="*/ 2228910 w 4730820"/>
              <a:gd name="connsiteY555" fmla="*/ 103439 h 4730820"/>
              <a:gd name="connsiteX556" fmla="*/ 1995311 w 4730820"/>
              <a:gd name="connsiteY556" fmla="*/ 129470 h 4730820"/>
              <a:gd name="connsiteX557" fmla="*/ 1880320 w 4730820"/>
              <a:gd name="connsiteY557" fmla="*/ 154472 h 4730820"/>
              <a:gd name="connsiteX558" fmla="*/ 1883005 w 4730820"/>
              <a:gd name="connsiteY558" fmla="*/ 155396 h 4730820"/>
              <a:gd name="connsiteX559" fmla="*/ 1952867 w 4730820"/>
              <a:gd name="connsiteY559" fmla="*/ 246442 h 4730820"/>
              <a:gd name="connsiteX560" fmla="*/ 1937888 w 4730820"/>
              <a:gd name="connsiteY560" fmla="*/ 360222 h 4730820"/>
              <a:gd name="connsiteX561" fmla="*/ 1917230 w 4730820"/>
              <a:gd name="connsiteY561" fmla="*/ 383976 h 4730820"/>
              <a:gd name="connsiteX562" fmla="*/ 1945799 w 4730820"/>
              <a:gd name="connsiteY562" fmla="*/ 376659 h 4730820"/>
              <a:gd name="connsiteX563" fmla="*/ 2122503 w 4730820"/>
              <a:gd name="connsiteY563" fmla="*/ 347654 h 4730820"/>
              <a:gd name="connsiteX564" fmla="*/ 2288922 w 4730820"/>
              <a:gd name="connsiteY564" fmla="*/ 337811 h 4730820"/>
              <a:gd name="connsiteX565" fmla="*/ 2259385 w 4730820"/>
              <a:gd name="connsiteY565" fmla="*/ 317896 h 4730820"/>
              <a:gd name="connsiteX566" fmla="*/ 2215467 w 4730820"/>
              <a:gd name="connsiteY566" fmla="*/ 211870 h 4730820"/>
              <a:gd name="connsiteX567" fmla="*/ 2259385 w 4730820"/>
              <a:gd name="connsiteY567" fmla="*/ 105845 h 4730820"/>
              <a:gd name="connsiteX568" fmla="*/ 2365410 w 4730820"/>
              <a:gd name="connsiteY568" fmla="*/ 0 h 4730820"/>
              <a:gd name="connsiteX569" fmla="*/ 4730820 w 4730820"/>
              <a:gd name="connsiteY569" fmla="*/ 2365410 h 4730820"/>
              <a:gd name="connsiteX570" fmla="*/ 2365410 w 4730820"/>
              <a:gd name="connsiteY570" fmla="*/ 4730820 h 4730820"/>
              <a:gd name="connsiteX571" fmla="*/ 0 w 4730820"/>
              <a:gd name="connsiteY571" fmla="*/ 2365410 h 4730820"/>
              <a:gd name="connsiteX572" fmla="*/ 2365410 w 4730820"/>
              <a:gd name="connsiteY572" fmla="*/ 0 h 473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</a:cxnLst>
            <a:rect l="l" t="t" r="r" b="b"/>
            <a:pathLst>
              <a:path w="4730820" h="4730820">
                <a:moveTo>
                  <a:pt x="2365410" y="4446159"/>
                </a:moveTo>
                <a:cubicBezTo>
                  <a:pt x="2325209" y="4446159"/>
                  <a:pt x="2292619" y="4478749"/>
                  <a:pt x="2292619" y="4518950"/>
                </a:cubicBezTo>
                <a:cubicBezTo>
                  <a:pt x="2292619" y="4559151"/>
                  <a:pt x="2325209" y="4591741"/>
                  <a:pt x="2365410" y="4591741"/>
                </a:cubicBezTo>
                <a:cubicBezTo>
                  <a:pt x="2405611" y="4591741"/>
                  <a:pt x="2438201" y="4559151"/>
                  <a:pt x="2438201" y="4518950"/>
                </a:cubicBezTo>
                <a:cubicBezTo>
                  <a:pt x="2438201" y="4478749"/>
                  <a:pt x="2405611" y="4446159"/>
                  <a:pt x="2365410" y="4446159"/>
                </a:cubicBezTo>
                <a:close/>
                <a:moveTo>
                  <a:pt x="2932796" y="4373452"/>
                </a:moveTo>
                <a:cubicBezTo>
                  <a:pt x="2923431" y="4372148"/>
                  <a:pt x="2913656" y="4372658"/>
                  <a:pt x="2903948" y="4375260"/>
                </a:cubicBezTo>
                <a:cubicBezTo>
                  <a:pt x="2865116" y="4385664"/>
                  <a:pt x="2842072" y="4425579"/>
                  <a:pt x="2852477" y="4464410"/>
                </a:cubicBezTo>
                <a:cubicBezTo>
                  <a:pt x="2862881" y="4503241"/>
                  <a:pt x="2902796" y="4526286"/>
                  <a:pt x="2941627" y="4515881"/>
                </a:cubicBezTo>
                <a:cubicBezTo>
                  <a:pt x="2980458" y="4505476"/>
                  <a:pt x="3003503" y="4465562"/>
                  <a:pt x="2993098" y="4426731"/>
                </a:cubicBezTo>
                <a:cubicBezTo>
                  <a:pt x="2985294" y="4397607"/>
                  <a:pt x="2960892" y="4377364"/>
                  <a:pt x="2932796" y="4373452"/>
                </a:cubicBezTo>
                <a:close/>
                <a:moveTo>
                  <a:pt x="1798024" y="4373452"/>
                </a:moveTo>
                <a:cubicBezTo>
                  <a:pt x="1769929" y="4377364"/>
                  <a:pt x="1745526" y="4397607"/>
                  <a:pt x="1737723" y="4426731"/>
                </a:cubicBezTo>
                <a:cubicBezTo>
                  <a:pt x="1727318" y="4465562"/>
                  <a:pt x="1750362" y="4505476"/>
                  <a:pt x="1789194" y="4515881"/>
                </a:cubicBezTo>
                <a:cubicBezTo>
                  <a:pt x="1828025" y="4526286"/>
                  <a:pt x="1867939" y="4503241"/>
                  <a:pt x="1878344" y="4464410"/>
                </a:cubicBezTo>
                <a:cubicBezTo>
                  <a:pt x="1888749" y="4425579"/>
                  <a:pt x="1865704" y="4385664"/>
                  <a:pt x="1826873" y="4375260"/>
                </a:cubicBezTo>
                <a:cubicBezTo>
                  <a:pt x="1817165" y="4372658"/>
                  <a:pt x="1807390" y="4372148"/>
                  <a:pt x="1798024" y="4373452"/>
                </a:cubicBezTo>
                <a:close/>
                <a:moveTo>
                  <a:pt x="2814030" y="4346339"/>
                </a:moveTo>
                <a:lnTo>
                  <a:pt x="2728940" y="4365110"/>
                </a:lnTo>
                <a:cubicBezTo>
                  <a:pt x="2677665" y="4374371"/>
                  <a:pt x="2625720" y="4381707"/>
                  <a:pt x="2573183" y="4387043"/>
                </a:cubicBezTo>
                <a:lnTo>
                  <a:pt x="2442812" y="4393626"/>
                </a:lnTo>
                <a:lnTo>
                  <a:pt x="2471436" y="4412925"/>
                </a:lnTo>
                <a:cubicBezTo>
                  <a:pt x="2498570" y="4440059"/>
                  <a:pt x="2515353" y="4477545"/>
                  <a:pt x="2515353" y="4518950"/>
                </a:cubicBezTo>
                <a:cubicBezTo>
                  <a:pt x="2515353" y="4560356"/>
                  <a:pt x="2498570" y="4597842"/>
                  <a:pt x="2471436" y="4624976"/>
                </a:cubicBezTo>
                <a:lnTo>
                  <a:pt x="2469679" y="4626160"/>
                </a:lnTo>
                <a:lnTo>
                  <a:pt x="2597097" y="4619726"/>
                </a:lnTo>
                <a:cubicBezTo>
                  <a:pt x="2655680" y="4613777"/>
                  <a:pt x="2713604" y="4605596"/>
                  <a:pt x="2770781" y="4595270"/>
                </a:cubicBezTo>
                <a:lnTo>
                  <a:pt x="2852864" y="4577162"/>
                </a:lnTo>
                <a:lnTo>
                  <a:pt x="2847816" y="4575425"/>
                </a:lnTo>
                <a:cubicBezTo>
                  <a:pt x="2814583" y="4556238"/>
                  <a:pt x="2788670" y="4524373"/>
                  <a:pt x="2777953" y="4484378"/>
                </a:cubicBezTo>
                <a:cubicBezTo>
                  <a:pt x="2767237" y="4444384"/>
                  <a:pt x="2773746" y="4403832"/>
                  <a:pt x="2792933" y="4370599"/>
                </a:cubicBezTo>
                <a:close/>
                <a:moveTo>
                  <a:pt x="1916492" y="4345995"/>
                </a:moveTo>
                <a:lnTo>
                  <a:pt x="1937888" y="4370599"/>
                </a:lnTo>
                <a:cubicBezTo>
                  <a:pt x="1957075" y="4403832"/>
                  <a:pt x="1963584" y="4444384"/>
                  <a:pt x="1952867" y="4484378"/>
                </a:cubicBezTo>
                <a:cubicBezTo>
                  <a:pt x="1942151" y="4524373"/>
                  <a:pt x="1916238" y="4556238"/>
                  <a:pt x="1883005" y="4575425"/>
                </a:cubicBezTo>
                <a:lnTo>
                  <a:pt x="1877957" y="4577162"/>
                </a:lnTo>
                <a:lnTo>
                  <a:pt x="1960039" y="4595269"/>
                </a:lnTo>
                <a:cubicBezTo>
                  <a:pt x="2017217" y="4605596"/>
                  <a:pt x="2075140" y="4613777"/>
                  <a:pt x="2133723" y="4619726"/>
                </a:cubicBezTo>
                <a:lnTo>
                  <a:pt x="2261141" y="4626160"/>
                </a:lnTo>
                <a:lnTo>
                  <a:pt x="2259385" y="4624976"/>
                </a:lnTo>
                <a:cubicBezTo>
                  <a:pt x="2232250" y="4597842"/>
                  <a:pt x="2215467" y="4560356"/>
                  <a:pt x="2215467" y="4518950"/>
                </a:cubicBezTo>
                <a:cubicBezTo>
                  <a:pt x="2215467" y="4477545"/>
                  <a:pt x="2232250" y="4440059"/>
                  <a:pt x="2259385" y="4412925"/>
                </a:cubicBezTo>
                <a:lnTo>
                  <a:pt x="2288009" y="4393626"/>
                </a:lnTo>
                <a:lnTo>
                  <a:pt x="2157637" y="4387043"/>
                </a:lnTo>
                <a:cubicBezTo>
                  <a:pt x="2091967" y="4380373"/>
                  <a:pt x="2027221" y="4370577"/>
                  <a:pt x="1963550" y="4357806"/>
                </a:cubicBezTo>
                <a:close/>
                <a:moveTo>
                  <a:pt x="1420342" y="4164712"/>
                </a:moveTo>
                <a:lnTo>
                  <a:pt x="1433474" y="4191622"/>
                </a:lnTo>
                <a:cubicBezTo>
                  <a:pt x="1443406" y="4228688"/>
                  <a:pt x="1439198" y="4269543"/>
                  <a:pt x="1418495" y="4305402"/>
                </a:cubicBezTo>
                <a:cubicBezTo>
                  <a:pt x="1397792" y="4341260"/>
                  <a:pt x="1364515" y="4365332"/>
                  <a:pt x="1327448" y="4375264"/>
                </a:cubicBezTo>
                <a:lnTo>
                  <a:pt x="1319276" y="4375834"/>
                </a:lnTo>
                <a:lnTo>
                  <a:pt x="1467917" y="4446744"/>
                </a:lnTo>
                <a:cubicBezTo>
                  <a:pt x="1519841" y="4469165"/>
                  <a:pt x="1572770" y="4489699"/>
                  <a:pt x="1626618" y="4508260"/>
                </a:cubicBezTo>
                <a:lnTo>
                  <a:pt x="1682095" y="4525044"/>
                </a:lnTo>
                <a:lnTo>
                  <a:pt x="1678179" y="4520542"/>
                </a:lnTo>
                <a:cubicBezTo>
                  <a:pt x="1658992" y="4487309"/>
                  <a:pt x="1652483" y="4446757"/>
                  <a:pt x="1663199" y="4406762"/>
                </a:cubicBezTo>
                <a:cubicBezTo>
                  <a:pt x="1673916" y="4366768"/>
                  <a:pt x="1699829" y="4334903"/>
                  <a:pt x="1733062" y="4315716"/>
                </a:cubicBezTo>
                <a:lnTo>
                  <a:pt x="1761982" y="4305764"/>
                </a:lnTo>
                <a:lnTo>
                  <a:pt x="1595645" y="4246677"/>
                </a:lnTo>
                <a:cubicBezTo>
                  <a:pt x="1536881" y="4222607"/>
                  <a:pt x="1479496" y="4195865"/>
                  <a:pt x="1423641" y="4166600"/>
                </a:cubicBezTo>
                <a:close/>
                <a:moveTo>
                  <a:pt x="3311898" y="4161801"/>
                </a:moveTo>
                <a:lnTo>
                  <a:pt x="3205021" y="4216520"/>
                </a:lnTo>
                <a:cubicBezTo>
                  <a:pt x="3147384" y="4242704"/>
                  <a:pt x="3088309" y="4266275"/>
                  <a:pt x="3027947" y="4287082"/>
                </a:cubicBezTo>
                <a:lnTo>
                  <a:pt x="2967602" y="4305339"/>
                </a:lnTo>
                <a:lnTo>
                  <a:pt x="2997759" y="4315716"/>
                </a:lnTo>
                <a:cubicBezTo>
                  <a:pt x="3030992" y="4334903"/>
                  <a:pt x="3056905" y="4366768"/>
                  <a:pt x="3067621" y="4406762"/>
                </a:cubicBezTo>
                <a:cubicBezTo>
                  <a:pt x="3078338" y="4446757"/>
                  <a:pt x="3071829" y="4487309"/>
                  <a:pt x="3052642" y="4520542"/>
                </a:cubicBezTo>
                <a:lnTo>
                  <a:pt x="3048726" y="4525045"/>
                </a:lnTo>
                <a:lnTo>
                  <a:pt x="3104203" y="4508261"/>
                </a:lnTo>
                <a:cubicBezTo>
                  <a:pt x="3171513" y="4485059"/>
                  <a:pt x="3237387" y="4458774"/>
                  <a:pt x="3301657" y="4429577"/>
                </a:cubicBezTo>
                <a:lnTo>
                  <a:pt x="3407218" y="4375532"/>
                </a:lnTo>
                <a:lnTo>
                  <a:pt x="3403372" y="4375264"/>
                </a:lnTo>
                <a:cubicBezTo>
                  <a:pt x="3366306" y="4365332"/>
                  <a:pt x="3333028" y="4341260"/>
                  <a:pt x="3312326" y="4305402"/>
                </a:cubicBezTo>
                <a:cubicBezTo>
                  <a:pt x="3291623" y="4269543"/>
                  <a:pt x="3287414" y="4228688"/>
                  <a:pt x="3297346" y="4191622"/>
                </a:cubicBezTo>
                <a:close/>
                <a:moveTo>
                  <a:pt x="3433182" y="4158179"/>
                </a:moveTo>
                <a:cubicBezTo>
                  <a:pt x="3423798" y="4159343"/>
                  <a:pt x="3414488" y="4162366"/>
                  <a:pt x="3405784" y="4167391"/>
                </a:cubicBezTo>
                <a:cubicBezTo>
                  <a:pt x="3370969" y="4187492"/>
                  <a:pt x="3359041" y="4232011"/>
                  <a:pt x="3379141" y="4266826"/>
                </a:cubicBezTo>
                <a:cubicBezTo>
                  <a:pt x="3399242" y="4301641"/>
                  <a:pt x="3443760" y="4313570"/>
                  <a:pt x="3478576" y="4293469"/>
                </a:cubicBezTo>
                <a:cubicBezTo>
                  <a:pt x="3513391" y="4273369"/>
                  <a:pt x="3525319" y="4228850"/>
                  <a:pt x="3505219" y="4194035"/>
                </a:cubicBezTo>
                <a:cubicBezTo>
                  <a:pt x="3490143" y="4167924"/>
                  <a:pt x="3461333" y="4154686"/>
                  <a:pt x="3433182" y="4158179"/>
                </a:cubicBezTo>
                <a:close/>
                <a:moveTo>
                  <a:pt x="1297638" y="4158179"/>
                </a:moveTo>
                <a:cubicBezTo>
                  <a:pt x="1269487" y="4154686"/>
                  <a:pt x="1240677" y="4167924"/>
                  <a:pt x="1225601" y="4194035"/>
                </a:cubicBezTo>
                <a:cubicBezTo>
                  <a:pt x="1205501" y="4228850"/>
                  <a:pt x="1217430" y="4273369"/>
                  <a:pt x="1252245" y="4293469"/>
                </a:cubicBezTo>
                <a:cubicBezTo>
                  <a:pt x="1287060" y="4313570"/>
                  <a:pt x="1331579" y="4301641"/>
                  <a:pt x="1351679" y="4266826"/>
                </a:cubicBezTo>
                <a:cubicBezTo>
                  <a:pt x="1371780" y="4232011"/>
                  <a:pt x="1359851" y="4187492"/>
                  <a:pt x="1325036" y="4167391"/>
                </a:cubicBezTo>
                <a:cubicBezTo>
                  <a:pt x="1316332" y="4162366"/>
                  <a:pt x="1307022" y="4159343"/>
                  <a:pt x="1297638" y="4158179"/>
                </a:cubicBezTo>
                <a:close/>
                <a:moveTo>
                  <a:pt x="3744635" y="3855379"/>
                </a:moveTo>
                <a:lnTo>
                  <a:pt x="3680823" y="3914405"/>
                </a:lnTo>
                <a:cubicBezTo>
                  <a:pt x="3633179" y="3954904"/>
                  <a:pt x="3583643" y="3993244"/>
                  <a:pt x="3532366" y="4029274"/>
                </a:cubicBezTo>
                <a:lnTo>
                  <a:pt x="3447440" y="4083257"/>
                </a:lnTo>
                <a:lnTo>
                  <a:pt x="3480988" y="4085596"/>
                </a:lnTo>
                <a:cubicBezTo>
                  <a:pt x="3518054" y="4095528"/>
                  <a:pt x="3551331" y="4119600"/>
                  <a:pt x="3572034" y="4155459"/>
                </a:cubicBezTo>
                <a:cubicBezTo>
                  <a:pt x="3592737" y="4191317"/>
                  <a:pt x="3596945" y="4232172"/>
                  <a:pt x="3587014" y="4269238"/>
                </a:cubicBezTo>
                <a:lnTo>
                  <a:pt x="3585471" y="4272399"/>
                </a:lnTo>
                <a:lnTo>
                  <a:pt x="3666679" y="4220779"/>
                </a:lnTo>
                <a:cubicBezTo>
                  <a:pt x="3723858" y="4180602"/>
                  <a:pt x="3779095" y="4137850"/>
                  <a:pt x="3832223" y="4092689"/>
                </a:cubicBezTo>
                <a:lnTo>
                  <a:pt x="3892000" y="4037395"/>
                </a:lnTo>
                <a:lnTo>
                  <a:pt x="3888193" y="4038136"/>
                </a:lnTo>
                <a:cubicBezTo>
                  <a:pt x="3849819" y="4038136"/>
                  <a:pt x="3811446" y="4023497"/>
                  <a:pt x="3782167" y="3994219"/>
                </a:cubicBezTo>
                <a:cubicBezTo>
                  <a:pt x="3752889" y="3964941"/>
                  <a:pt x="3738250" y="3926567"/>
                  <a:pt x="3738250" y="3888193"/>
                </a:cubicBezTo>
                <a:close/>
                <a:moveTo>
                  <a:pt x="986185" y="3855378"/>
                </a:moveTo>
                <a:lnTo>
                  <a:pt x="992570" y="3888193"/>
                </a:lnTo>
                <a:cubicBezTo>
                  <a:pt x="992570" y="3926567"/>
                  <a:pt x="977931" y="3964941"/>
                  <a:pt x="948653" y="3994219"/>
                </a:cubicBezTo>
                <a:cubicBezTo>
                  <a:pt x="919375" y="4023497"/>
                  <a:pt x="881001" y="4038136"/>
                  <a:pt x="842627" y="4038136"/>
                </a:cubicBezTo>
                <a:lnTo>
                  <a:pt x="838820" y="4037395"/>
                </a:lnTo>
                <a:lnTo>
                  <a:pt x="898598" y="4092689"/>
                </a:lnTo>
                <a:cubicBezTo>
                  <a:pt x="941100" y="4128818"/>
                  <a:pt x="984952" y="4163405"/>
                  <a:pt x="1030068" y="4196365"/>
                </a:cubicBezTo>
                <a:lnTo>
                  <a:pt x="1146676" y="4275118"/>
                </a:lnTo>
                <a:lnTo>
                  <a:pt x="1143807" y="4269238"/>
                </a:lnTo>
                <a:cubicBezTo>
                  <a:pt x="1133875" y="4232172"/>
                  <a:pt x="1138083" y="4191317"/>
                  <a:pt x="1158786" y="4155459"/>
                </a:cubicBezTo>
                <a:cubicBezTo>
                  <a:pt x="1179489" y="4119600"/>
                  <a:pt x="1212766" y="4095528"/>
                  <a:pt x="1249832" y="4085596"/>
                </a:cubicBezTo>
                <a:lnTo>
                  <a:pt x="1280542" y="4083455"/>
                </a:lnTo>
                <a:lnTo>
                  <a:pt x="1167899" y="4007380"/>
                </a:lnTo>
                <a:cubicBezTo>
                  <a:pt x="1127439" y="3977821"/>
                  <a:pt x="1088113" y="3946804"/>
                  <a:pt x="1049998" y="3914405"/>
                </a:cubicBezTo>
                <a:close/>
                <a:moveTo>
                  <a:pt x="3888193" y="3815402"/>
                </a:moveTo>
                <a:cubicBezTo>
                  <a:pt x="3869564" y="3815402"/>
                  <a:pt x="3850935" y="3822509"/>
                  <a:pt x="3836722" y="3836722"/>
                </a:cubicBezTo>
                <a:cubicBezTo>
                  <a:pt x="3808296" y="3865149"/>
                  <a:pt x="3808296" y="3911238"/>
                  <a:pt x="3836722" y="3939664"/>
                </a:cubicBezTo>
                <a:cubicBezTo>
                  <a:pt x="3865148" y="3968091"/>
                  <a:pt x="3911238" y="3968091"/>
                  <a:pt x="3939664" y="3939664"/>
                </a:cubicBezTo>
                <a:cubicBezTo>
                  <a:pt x="3968090" y="3911238"/>
                  <a:pt x="3968090" y="3865149"/>
                  <a:pt x="3939664" y="3836722"/>
                </a:cubicBezTo>
                <a:cubicBezTo>
                  <a:pt x="3925451" y="3822509"/>
                  <a:pt x="3906822" y="3815402"/>
                  <a:pt x="3888193" y="3815402"/>
                </a:cubicBezTo>
                <a:close/>
                <a:moveTo>
                  <a:pt x="842627" y="3815402"/>
                </a:moveTo>
                <a:cubicBezTo>
                  <a:pt x="823998" y="3815402"/>
                  <a:pt x="805370" y="3822509"/>
                  <a:pt x="791156" y="3836722"/>
                </a:cubicBezTo>
                <a:cubicBezTo>
                  <a:pt x="762730" y="3865149"/>
                  <a:pt x="762730" y="3911238"/>
                  <a:pt x="791156" y="3939664"/>
                </a:cubicBezTo>
                <a:cubicBezTo>
                  <a:pt x="819583" y="3968091"/>
                  <a:pt x="865672" y="3968091"/>
                  <a:pt x="894098" y="3939664"/>
                </a:cubicBezTo>
                <a:cubicBezTo>
                  <a:pt x="922525" y="3911238"/>
                  <a:pt x="922525" y="3865149"/>
                  <a:pt x="894098" y="3836722"/>
                </a:cubicBezTo>
                <a:cubicBezTo>
                  <a:pt x="879885" y="3822509"/>
                  <a:pt x="861256" y="3815402"/>
                  <a:pt x="842627" y="3815402"/>
                </a:cubicBezTo>
                <a:close/>
                <a:moveTo>
                  <a:pt x="2937393" y="3746298"/>
                </a:moveTo>
                <a:lnTo>
                  <a:pt x="2386897" y="4296794"/>
                </a:lnTo>
                <a:lnTo>
                  <a:pt x="2562994" y="4287902"/>
                </a:lnTo>
                <a:cubicBezTo>
                  <a:pt x="2952778" y="4248317"/>
                  <a:pt x="3308316" y="4092893"/>
                  <a:pt x="3594640" y="3856597"/>
                </a:cubicBezTo>
                <a:lnTo>
                  <a:pt x="3715999" y="3746298"/>
                </a:lnTo>
                <a:close/>
                <a:moveTo>
                  <a:pt x="1954266" y="3746298"/>
                </a:moveTo>
                <a:lnTo>
                  <a:pt x="2365410" y="4157442"/>
                </a:lnTo>
                <a:lnTo>
                  <a:pt x="2776554" y="3746298"/>
                </a:lnTo>
                <a:close/>
                <a:moveTo>
                  <a:pt x="1014821" y="3746298"/>
                </a:moveTo>
                <a:lnTo>
                  <a:pt x="1136181" y="3856597"/>
                </a:lnTo>
                <a:cubicBezTo>
                  <a:pt x="1422505" y="4092893"/>
                  <a:pt x="1778043" y="4248317"/>
                  <a:pt x="2167827" y="4287902"/>
                </a:cubicBezTo>
                <a:lnTo>
                  <a:pt x="2343924" y="4296794"/>
                </a:lnTo>
                <a:lnTo>
                  <a:pt x="1793428" y="3746298"/>
                </a:lnTo>
                <a:close/>
                <a:moveTo>
                  <a:pt x="4083418" y="3449743"/>
                </a:moveTo>
                <a:lnTo>
                  <a:pt x="4014558" y="3553035"/>
                </a:lnTo>
                <a:cubicBezTo>
                  <a:pt x="3985237" y="3593679"/>
                  <a:pt x="3954451" y="3633195"/>
                  <a:pt x="3922277" y="3671506"/>
                </a:cubicBezTo>
                <a:lnTo>
                  <a:pt x="3855450" y="3744622"/>
                </a:lnTo>
                <a:lnTo>
                  <a:pt x="3888193" y="3738250"/>
                </a:lnTo>
                <a:cubicBezTo>
                  <a:pt x="3926567" y="3738250"/>
                  <a:pt x="3964940" y="3752889"/>
                  <a:pt x="3994219" y="3782168"/>
                </a:cubicBezTo>
                <a:cubicBezTo>
                  <a:pt x="4023497" y="3811446"/>
                  <a:pt x="4038136" y="3849820"/>
                  <a:pt x="4038136" y="3888193"/>
                </a:cubicBezTo>
                <a:lnTo>
                  <a:pt x="4037411" y="3891917"/>
                </a:lnTo>
                <a:lnTo>
                  <a:pt x="4101467" y="3821834"/>
                </a:lnTo>
                <a:cubicBezTo>
                  <a:pt x="4137344" y="3779113"/>
                  <a:pt x="4171674" y="3735049"/>
                  <a:pt x="4204369" y="3689727"/>
                </a:cubicBezTo>
                <a:lnTo>
                  <a:pt x="4274581" y="3584407"/>
                </a:lnTo>
                <a:lnTo>
                  <a:pt x="4269238" y="3587014"/>
                </a:lnTo>
                <a:cubicBezTo>
                  <a:pt x="4232172" y="3596946"/>
                  <a:pt x="4191317" y="3592738"/>
                  <a:pt x="4155458" y="3572035"/>
                </a:cubicBezTo>
                <a:cubicBezTo>
                  <a:pt x="4119600" y="3551332"/>
                  <a:pt x="4095528" y="3518055"/>
                  <a:pt x="4085596" y="3480988"/>
                </a:cubicBezTo>
                <a:close/>
                <a:moveTo>
                  <a:pt x="647564" y="3447433"/>
                </a:moveTo>
                <a:lnTo>
                  <a:pt x="645224" y="3480988"/>
                </a:lnTo>
                <a:cubicBezTo>
                  <a:pt x="635292" y="3518055"/>
                  <a:pt x="611220" y="3551332"/>
                  <a:pt x="575362" y="3572035"/>
                </a:cubicBezTo>
                <a:cubicBezTo>
                  <a:pt x="539504" y="3592738"/>
                  <a:pt x="498648" y="3596946"/>
                  <a:pt x="461582" y="3587014"/>
                </a:cubicBezTo>
                <a:lnTo>
                  <a:pt x="458265" y="3585395"/>
                </a:lnTo>
                <a:lnTo>
                  <a:pt x="502238" y="3655502"/>
                </a:lnTo>
                <a:cubicBezTo>
                  <a:pt x="542079" y="3712933"/>
                  <a:pt x="584507" y="3768433"/>
                  <a:pt x="629354" y="3821834"/>
                </a:cubicBezTo>
                <a:lnTo>
                  <a:pt x="693409" y="3891918"/>
                </a:lnTo>
                <a:lnTo>
                  <a:pt x="692684" y="3888193"/>
                </a:lnTo>
                <a:cubicBezTo>
                  <a:pt x="692684" y="3849820"/>
                  <a:pt x="707324" y="3811446"/>
                  <a:pt x="736602" y="3782168"/>
                </a:cubicBezTo>
                <a:cubicBezTo>
                  <a:pt x="765880" y="3752889"/>
                  <a:pt x="804254" y="3738250"/>
                  <a:pt x="842627" y="3738250"/>
                </a:cubicBezTo>
                <a:lnTo>
                  <a:pt x="875371" y="3744622"/>
                </a:lnTo>
                <a:lnTo>
                  <a:pt x="808544" y="3671506"/>
                </a:lnTo>
                <a:cubicBezTo>
                  <a:pt x="768327" y="3623617"/>
                  <a:pt x="730278" y="3573845"/>
                  <a:pt x="694549" y="3522342"/>
                </a:cubicBezTo>
                <a:close/>
                <a:moveTo>
                  <a:pt x="4239428" y="3369929"/>
                </a:moveTo>
                <a:cubicBezTo>
                  <a:pt x="4211277" y="3366436"/>
                  <a:pt x="4182467" y="3379673"/>
                  <a:pt x="4167391" y="3405785"/>
                </a:cubicBezTo>
                <a:cubicBezTo>
                  <a:pt x="4147291" y="3440600"/>
                  <a:pt x="4159219" y="3485119"/>
                  <a:pt x="4194034" y="3505219"/>
                </a:cubicBezTo>
                <a:cubicBezTo>
                  <a:pt x="4228850" y="3525320"/>
                  <a:pt x="4273368" y="3513391"/>
                  <a:pt x="4293469" y="3478576"/>
                </a:cubicBezTo>
                <a:cubicBezTo>
                  <a:pt x="4313569" y="3443761"/>
                  <a:pt x="4301641" y="3399242"/>
                  <a:pt x="4266826" y="3379141"/>
                </a:cubicBezTo>
                <a:cubicBezTo>
                  <a:pt x="4258122" y="3374116"/>
                  <a:pt x="4248812" y="3371093"/>
                  <a:pt x="4239428" y="3369929"/>
                </a:cubicBezTo>
                <a:close/>
                <a:moveTo>
                  <a:pt x="491392" y="3369929"/>
                </a:moveTo>
                <a:cubicBezTo>
                  <a:pt x="482009" y="3371093"/>
                  <a:pt x="472699" y="3374116"/>
                  <a:pt x="463995" y="3379141"/>
                </a:cubicBezTo>
                <a:cubicBezTo>
                  <a:pt x="429180" y="3399242"/>
                  <a:pt x="417251" y="3443761"/>
                  <a:pt x="437351" y="3478576"/>
                </a:cubicBezTo>
                <a:cubicBezTo>
                  <a:pt x="457452" y="3513391"/>
                  <a:pt x="501971" y="3525320"/>
                  <a:pt x="536786" y="3505219"/>
                </a:cubicBezTo>
                <a:cubicBezTo>
                  <a:pt x="571601" y="3485119"/>
                  <a:pt x="583530" y="3440600"/>
                  <a:pt x="563429" y="3405785"/>
                </a:cubicBezTo>
                <a:cubicBezTo>
                  <a:pt x="548354" y="3379673"/>
                  <a:pt x="519543" y="3366436"/>
                  <a:pt x="491392" y="3369929"/>
                </a:cubicBezTo>
                <a:close/>
                <a:moveTo>
                  <a:pt x="3632568" y="3051123"/>
                </a:moveTo>
                <a:lnTo>
                  <a:pt x="3051123" y="3632568"/>
                </a:lnTo>
                <a:lnTo>
                  <a:pt x="3632568" y="3632568"/>
                </a:lnTo>
                <a:close/>
                <a:moveTo>
                  <a:pt x="1098252" y="3051123"/>
                </a:moveTo>
                <a:lnTo>
                  <a:pt x="1098252" y="3632568"/>
                </a:lnTo>
                <a:lnTo>
                  <a:pt x="1679698" y="3632568"/>
                </a:lnTo>
                <a:close/>
                <a:moveTo>
                  <a:pt x="4305520" y="2968130"/>
                </a:moveTo>
                <a:lnTo>
                  <a:pt x="4251338" y="3123697"/>
                </a:lnTo>
                <a:cubicBezTo>
                  <a:pt x="4227616" y="3182639"/>
                  <a:pt x="4201212" y="3240212"/>
                  <a:pt x="4172276" y="3296266"/>
                </a:cubicBezTo>
                <a:lnTo>
                  <a:pt x="4164082" y="3310786"/>
                </a:lnTo>
                <a:lnTo>
                  <a:pt x="4191622" y="3297346"/>
                </a:lnTo>
                <a:cubicBezTo>
                  <a:pt x="4228688" y="3287415"/>
                  <a:pt x="4269544" y="3291623"/>
                  <a:pt x="4305402" y="3312326"/>
                </a:cubicBezTo>
                <a:cubicBezTo>
                  <a:pt x="4341260" y="3333028"/>
                  <a:pt x="4365332" y="3366306"/>
                  <a:pt x="4375264" y="3403372"/>
                </a:cubicBezTo>
                <a:lnTo>
                  <a:pt x="4375813" y="3411249"/>
                </a:lnTo>
                <a:lnTo>
                  <a:pt x="4380240" y="3403405"/>
                </a:lnTo>
                <a:cubicBezTo>
                  <a:pt x="4412506" y="3340899"/>
                  <a:pt x="4441950" y="3276699"/>
                  <a:pt x="4468401" y="3210974"/>
                </a:cubicBezTo>
                <a:lnTo>
                  <a:pt x="4524853" y="3048892"/>
                </a:lnTo>
                <a:lnTo>
                  <a:pt x="4520541" y="3052642"/>
                </a:lnTo>
                <a:cubicBezTo>
                  <a:pt x="4487309" y="3071828"/>
                  <a:pt x="4446757" y="3078337"/>
                  <a:pt x="4406762" y="3067621"/>
                </a:cubicBezTo>
                <a:cubicBezTo>
                  <a:pt x="4366767" y="3056904"/>
                  <a:pt x="4334903" y="3030991"/>
                  <a:pt x="4315716" y="2997759"/>
                </a:cubicBezTo>
                <a:close/>
                <a:moveTo>
                  <a:pt x="425413" y="2967802"/>
                </a:moveTo>
                <a:lnTo>
                  <a:pt x="415105" y="2997759"/>
                </a:lnTo>
                <a:cubicBezTo>
                  <a:pt x="395918" y="3030991"/>
                  <a:pt x="364053" y="3056904"/>
                  <a:pt x="324058" y="3067621"/>
                </a:cubicBezTo>
                <a:cubicBezTo>
                  <a:pt x="284064" y="3078337"/>
                  <a:pt x="243512" y="3071828"/>
                  <a:pt x="210279" y="3052642"/>
                </a:cubicBezTo>
                <a:lnTo>
                  <a:pt x="205477" y="3048465"/>
                </a:lnTo>
                <a:lnTo>
                  <a:pt x="218074" y="3091056"/>
                </a:lnTo>
                <a:cubicBezTo>
                  <a:pt x="240874" y="3158552"/>
                  <a:pt x="266768" y="3224623"/>
                  <a:pt x="295586" y="3289101"/>
                </a:cubicBezTo>
                <a:lnTo>
                  <a:pt x="355272" y="3407449"/>
                </a:lnTo>
                <a:lnTo>
                  <a:pt x="355557" y="3403372"/>
                </a:lnTo>
                <a:cubicBezTo>
                  <a:pt x="365488" y="3366306"/>
                  <a:pt x="389561" y="3333028"/>
                  <a:pt x="425419" y="3312326"/>
                </a:cubicBezTo>
                <a:cubicBezTo>
                  <a:pt x="461277" y="3291623"/>
                  <a:pt x="502132" y="3287415"/>
                  <a:pt x="539198" y="3297346"/>
                </a:cubicBezTo>
                <a:lnTo>
                  <a:pt x="568739" y="3311761"/>
                </a:lnTo>
                <a:lnTo>
                  <a:pt x="509227" y="3193760"/>
                </a:lnTo>
                <a:cubicBezTo>
                  <a:pt x="483384" y="3135938"/>
                  <a:pt x="460163" y="3076686"/>
                  <a:pt x="439716" y="3016157"/>
                </a:cubicBezTo>
                <a:close/>
                <a:moveTo>
                  <a:pt x="4435561" y="2850669"/>
                </a:moveTo>
                <a:cubicBezTo>
                  <a:pt x="4407466" y="2854581"/>
                  <a:pt x="4383063" y="2874824"/>
                  <a:pt x="4375259" y="2903947"/>
                </a:cubicBezTo>
                <a:cubicBezTo>
                  <a:pt x="4364855" y="2942779"/>
                  <a:pt x="4387899" y="2982693"/>
                  <a:pt x="4426730" y="2993098"/>
                </a:cubicBezTo>
                <a:cubicBezTo>
                  <a:pt x="4465561" y="3003503"/>
                  <a:pt x="4505476" y="2980458"/>
                  <a:pt x="4515881" y="2941627"/>
                </a:cubicBezTo>
                <a:cubicBezTo>
                  <a:pt x="4526285" y="2902796"/>
                  <a:pt x="4503241" y="2862881"/>
                  <a:pt x="4464410" y="2852476"/>
                </a:cubicBezTo>
                <a:cubicBezTo>
                  <a:pt x="4454702" y="2849875"/>
                  <a:pt x="4444927" y="2849365"/>
                  <a:pt x="4435561" y="2850669"/>
                </a:cubicBezTo>
                <a:close/>
                <a:moveTo>
                  <a:pt x="295259" y="2850669"/>
                </a:moveTo>
                <a:cubicBezTo>
                  <a:pt x="285894" y="2849365"/>
                  <a:pt x="276119" y="2849875"/>
                  <a:pt x="266411" y="2852476"/>
                </a:cubicBezTo>
                <a:cubicBezTo>
                  <a:pt x="227579" y="2862881"/>
                  <a:pt x="204535" y="2902796"/>
                  <a:pt x="214940" y="2941627"/>
                </a:cubicBezTo>
                <a:cubicBezTo>
                  <a:pt x="225344" y="2980458"/>
                  <a:pt x="265259" y="3003503"/>
                  <a:pt x="304090" y="2993098"/>
                </a:cubicBezTo>
                <a:cubicBezTo>
                  <a:pt x="342921" y="2982693"/>
                  <a:pt x="365966" y="2942779"/>
                  <a:pt x="355561" y="2903947"/>
                </a:cubicBezTo>
                <a:cubicBezTo>
                  <a:pt x="347757" y="2874824"/>
                  <a:pt x="323355" y="2854581"/>
                  <a:pt x="295259" y="2850669"/>
                </a:cubicBezTo>
                <a:close/>
                <a:moveTo>
                  <a:pt x="4393853" y="2443150"/>
                </a:moveTo>
                <a:lnTo>
                  <a:pt x="4388304" y="2560362"/>
                </a:lnTo>
                <a:cubicBezTo>
                  <a:pt x="4382042" y="2626152"/>
                  <a:pt x="4372643" y="2691028"/>
                  <a:pt x="4360259" y="2754838"/>
                </a:cubicBezTo>
                <a:lnTo>
                  <a:pt x="4345649" y="2814630"/>
                </a:lnTo>
                <a:lnTo>
                  <a:pt x="4370598" y="2792933"/>
                </a:lnTo>
                <a:cubicBezTo>
                  <a:pt x="4403831" y="2773746"/>
                  <a:pt x="4444384" y="2767237"/>
                  <a:pt x="4484378" y="2777953"/>
                </a:cubicBezTo>
                <a:cubicBezTo>
                  <a:pt x="4524373" y="2788670"/>
                  <a:pt x="4556237" y="2814583"/>
                  <a:pt x="4575424" y="2847816"/>
                </a:cubicBezTo>
                <a:lnTo>
                  <a:pt x="4576984" y="2852349"/>
                </a:lnTo>
                <a:lnTo>
                  <a:pt x="4589859" y="2799660"/>
                </a:lnTo>
                <a:cubicBezTo>
                  <a:pt x="4603669" y="2728506"/>
                  <a:pt x="4614149" y="2656163"/>
                  <a:pt x="4621132" y="2582801"/>
                </a:cubicBezTo>
                <a:lnTo>
                  <a:pt x="4626513" y="2469156"/>
                </a:lnTo>
                <a:lnTo>
                  <a:pt x="4624976" y="2471436"/>
                </a:lnTo>
                <a:cubicBezTo>
                  <a:pt x="4597841" y="2498570"/>
                  <a:pt x="4560355" y="2515353"/>
                  <a:pt x="4518950" y="2515353"/>
                </a:cubicBezTo>
                <a:cubicBezTo>
                  <a:pt x="4477544" y="2515353"/>
                  <a:pt x="4440059" y="2498570"/>
                  <a:pt x="4412924" y="2471436"/>
                </a:cubicBezTo>
                <a:close/>
                <a:moveTo>
                  <a:pt x="336967" y="2443150"/>
                </a:moveTo>
                <a:lnTo>
                  <a:pt x="317896" y="2471436"/>
                </a:lnTo>
                <a:cubicBezTo>
                  <a:pt x="290762" y="2498570"/>
                  <a:pt x="253276" y="2515353"/>
                  <a:pt x="211870" y="2515353"/>
                </a:cubicBezTo>
                <a:cubicBezTo>
                  <a:pt x="170465" y="2515353"/>
                  <a:pt x="132979" y="2498570"/>
                  <a:pt x="105845" y="2471436"/>
                </a:cubicBezTo>
                <a:lnTo>
                  <a:pt x="104307" y="2469156"/>
                </a:lnTo>
                <a:lnTo>
                  <a:pt x="109688" y="2582801"/>
                </a:lnTo>
                <a:cubicBezTo>
                  <a:pt x="115275" y="2641491"/>
                  <a:pt x="123099" y="2699528"/>
                  <a:pt x="133076" y="2756826"/>
                </a:cubicBezTo>
                <a:lnTo>
                  <a:pt x="153643" y="2852910"/>
                </a:lnTo>
                <a:lnTo>
                  <a:pt x="155396" y="2847816"/>
                </a:lnTo>
                <a:cubicBezTo>
                  <a:pt x="174583" y="2814583"/>
                  <a:pt x="206448" y="2788670"/>
                  <a:pt x="246442" y="2777953"/>
                </a:cubicBezTo>
                <a:cubicBezTo>
                  <a:pt x="286437" y="2767237"/>
                  <a:pt x="326989" y="2773746"/>
                  <a:pt x="360222" y="2792933"/>
                </a:cubicBezTo>
                <a:lnTo>
                  <a:pt x="384361" y="2813925"/>
                </a:lnTo>
                <a:lnTo>
                  <a:pt x="363491" y="2716425"/>
                </a:lnTo>
                <a:cubicBezTo>
                  <a:pt x="354544" y="2665041"/>
                  <a:pt x="347526" y="2612994"/>
                  <a:pt x="342517" y="2560362"/>
                </a:cubicBezTo>
                <a:close/>
                <a:moveTo>
                  <a:pt x="4296794" y="2386897"/>
                </a:moveTo>
                <a:lnTo>
                  <a:pt x="3746298" y="2937393"/>
                </a:lnTo>
                <a:lnTo>
                  <a:pt x="3746298" y="3715999"/>
                </a:lnTo>
                <a:lnTo>
                  <a:pt x="3856597" y="3594640"/>
                </a:lnTo>
                <a:cubicBezTo>
                  <a:pt x="4092892" y="3308316"/>
                  <a:pt x="4248317" y="2952778"/>
                  <a:pt x="4287902" y="2562994"/>
                </a:cubicBezTo>
                <a:close/>
                <a:moveTo>
                  <a:pt x="434026" y="2386897"/>
                </a:moveTo>
                <a:lnTo>
                  <a:pt x="442918" y="2562994"/>
                </a:lnTo>
                <a:cubicBezTo>
                  <a:pt x="482503" y="2952778"/>
                  <a:pt x="637928" y="3308316"/>
                  <a:pt x="874223" y="3594640"/>
                </a:cubicBezTo>
                <a:lnTo>
                  <a:pt x="984522" y="3715999"/>
                </a:lnTo>
                <a:lnTo>
                  <a:pt x="984522" y="2937393"/>
                </a:lnTo>
                <a:close/>
                <a:moveTo>
                  <a:pt x="4518950" y="2292619"/>
                </a:moveTo>
                <a:cubicBezTo>
                  <a:pt x="4478749" y="2292619"/>
                  <a:pt x="4446159" y="2325209"/>
                  <a:pt x="4446159" y="2365410"/>
                </a:cubicBezTo>
                <a:cubicBezTo>
                  <a:pt x="4446159" y="2405611"/>
                  <a:pt x="4478749" y="2438201"/>
                  <a:pt x="4518950" y="2438201"/>
                </a:cubicBezTo>
                <a:cubicBezTo>
                  <a:pt x="4559151" y="2438201"/>
                  <a:pt x="4591741" y="2405611"/>
                  <a:pt x="4591741" y="2365410"/>
                </a:cubicBezTo>
                <a:cubicBezTo>
                  <a:pt x="4591741" y="2325209"/>
                  <a:pt x="4559151" y="2292619"/>
                  <a:pt x="4518950" y="2292619"/>
                </a:cubicBezTo>
                <a:close/>
                <a:moveTo>
                  <a:pt x="211870" y="2292619"/>
                </a:moveTo>
                <a:cubicBezTo>
                  <a:pt x="171669" y="2292619"/>
                  <a:pt x="139079" y="2325209"/>
                  <a:pt x="139079" y="2365410"/>
                </a:cubicBezTo>
                <a:cubicBezTo>
                  <a:pt x="139079" y="2405611"/>
                  <a:pt x="171669" y="2438201"/>
                  <a:pt x="211870" y="2438201"/>
                </a:cubicBezTo>
                <a:cubicBezTo>
                  <a:pt x="252071" y="2438201"/>
                  <a:pt x="284661" y="2405611"/>
                  <a:pt x="284661" y="2365410"/>
                </a:cubicBezTo>
                <a:cubicBezTo>
                  <a:pt x="284661" y="2325209"/>
                  <a:pt x="252071" y="2292619"/>
                  <a:pt x="211870" y="2292619"/>
                </a:cubicBezTo>
                <a:close/>
                <a:moveTo>
                  <a:pt x="3746298" y="1954266"/>
                </a:moveTo>
                <a:lnTo>
                  <a:pt x="3746298" y="2776554"/>
                </a:lnTo>
                <a:lnTo>
                  <a:pt x="4157442" y="2365410"/>
                </a:lnTo>
                <a:close/>
                <a:moveTo>
                  <a:pt x="984522" y="1954266"/>
                </a:moveTo>
                <a:lnTo>
                  <a:pt x="573378" y="2365410"/>
                </a:lnTo>
                <a:lnTo>
                  <a:pt x="984522" y="2776554"/>
                </a:lnTo>
                <a:close/>
                <a:moveTo>
                  <a:pt x="153753" y="1878229"/>
                </a:moveTo>
                <a:lnTo>
                  <a:pt x="140108" y="1935581"/>
                </a:lnTo>
                <a:cubicBezTo>
                  <a:pt x="127608" y="2000681"/>
                  <a:pt x="117894" y="2066771"/>
                  <a:pt x="111094" y="2133723"/>
                </a:cubicBezTo>
                <a:lnTo>
                  <a:pt x="104660" y="2261141"/>
                </a:lnTo>
                <a:lnTo>
                  <a:pt x="105845" y="2259385"/>
                </a:lnTo>
                <a:cubicBezTo>
                  <a:pt x="132979" y="2232250"/>
                  <a:pt x="170465" y="2215467"/>
                  <a:pt x="211870" y="2215467"/>
                </a:cubicBezTo>
                <a:cubicBezTo>
                  <a:pt x="253276" y="2215467"/>
                  <a:pt x="290762" y="2232250"/>
                  <a:pt x="317896" y="2259385"/>
                </a:cubicBezTo>
                <a:lnTo>
                  <a:pt x="337195" y="2288009"/>
                </a:lnTo>
                <a:lnTo>
                  <a:pt x="343778" y="2157637"/>
                </a:lnTo>
                <a:cubicBezTo>
                  <a:pt x="349469" y="2101599"/>
                  <a:pt x="357437" y="2046233"/>
                  <a:pt x="367588" y="1991634"/>
                </a:cubicBezTo>
                <a:lnTo>
                  <a:pt x="384758" y="1916550"/>
                </a:lnTo>
                <a:lnTo>
                  <a:pt x="360222" y="1937888"/>
                </a:lnTo>
                <a:cubicBezTo>
                  <a:pt x="326989" y="1957074"/>
                  <a:pt x="286437" y="1963584"/>
                  <a:pt x="246442" y="1952867"/>
                </a:cubicBezTo>
                <a:cubicBezTo>
                  <a:pt x="206448" y="1942150"/>
                  <a:pt x="174583" y="1916237"/>
                  <a:pt x="155396" y="1883005"/>
                </a:cubicBezTo>
                <a:close/>
                <a:moveTo>
                  <a:pt x="4577386" y="1877303"/>
                </a:moveTo>
                <a:lnTo>
                  <a:pt x="4575424" y="1883005"/>
                </a:lnTo>
                <a:cubicBezTo>
                  <a:pt x="4556237" y="1916237"/>
                  <a:pt x="4524373" y="1942150"/>
                  <a:pt x="4484378" y="1952867"/>
                </a:cubicBezTo>
                <a:cubicBezTo>
                  <a:pt x="4444384" y="1963584"/>
                  <a:pt x="4403831" y="1957074"/>
                  <a:pt x="4370598" y="1937888"/>
                </a:cubicBezTo>
                <a:lnTo>
                  <a:pt x="4346063" y="1916550"/>
                </a:lnTo>
                <a:lnTo>
                  <a:pt x="4363232" y="1991634"/>
                </a:lnTo>
                <a:cubicBezTo>
                  <a:pt x="4373383" y="2046233"/>
                  <a:pt x="4381351" y="2101599"/>
                  <a:pt x="4387042" y="2157637"/>
                </a:cubicBezTo>
                <a:lnTo>
                  <a:pt x="4393626" y="2288008"/>
                </a:lnTo>
                <a:lnTo>
                  <a:pt x="4412924" y="2259385"/>
                </a:lnTo>
                <a:cubicBezTo>
                  <a:pt x="4440059" y="2232250"/>
                  <a:pt x="4477544" y="2215467"/>
                  <a:pt x="4518950" y="2215467"/>
                </a:cubicBezTo>
                <a:cubicBezTo>
                  <a:pt x="4560355" y="2215467"/>
                  <a:pt x="4597841" y="2232250"/>
                  <a:pt x="4624976" y="2259385"/>
                </a:cubicBezTo>
                <a:lnTo>
                  <a:pt x="4626160" y="2261141"/>
                </a:lnTo>
                <a:lnTo>
                  <a:pt x="4619726" y="2133723"/>
                </a:lnTo>
                <a:cubicBezTo>
                  <a:pt x="4614287" y="2080162"/>
                  <a:pt x="4606982" y="2027151"/>
                  <a:pt x="4597877" y="1974758"/>
                </a:cubicBezTo>
                <a:close/>
                <a:moveTo>
                  <a:pt x="2365410" y="1831803"/>
                </a:moveTo>
                <a:cubicBezTo>
                  <a:pt x="2070707" y="1831803"/>
                  <a:pt x="1831803" y="2070707"/>
                  <a:pt x="1831803" y="2365410"/>
                </a:cubicBezTo>
                <a:cubicBezTo>
                  <a:pt x="1831803" y="2660113"/>
                  <a:pt x="2070707" y="2899017"/>
                  <a:pt x="2365410" y="2899017"/>
                </a:cubicBezTo>
                <a:cubicBezTo>
                  <a:pt x="2660113" y="2899017"/>
                  <a:pt x="2899017" y="2660113"/>
                  <a:pt x="2899017" y="2365410"/>
                </a:cubicBezTo>
                <a:cubicBezTo>
                  <a:pt x="2899017" y="2070707"/>
                  <a:pt x="2660113" y="1831803"/>
                  <a:pt x="2365410" y="1831803"/>
                </a:cubicBezTo>
                <a:close/>
                <a:moveTo>
                  <a:pt x="2365410" y="1761345"/>
                </a:moveTo>
                <a:cubicBezTo>
                  <a:pt x="2699026" y="1761345"/>
                  <a:pt x="2969475" y="2031794"/>
                  <a:pt x="2969475" y="2365410"/>
                </a:cubicBezTo>
                <a:cubicBezTo>
                  <a:pt x="2969475" y="2699026"/>
                  <a:pt x="2699026" y="2969475"/>
                  <a:pt x="2365410" y="2969475"/>
                </a:cubicBezTo>
                <a:cubicBezTo>
                  <a:pt x="2031794" y="2969475"/>
                  <a:pt x="1761345" y="2699026"/>
                  <a:pt x="1761345" y="2365410"/>
                </a:cubicBezTo>
                <a:cubicBezTo>
                  <a:pt x="1761345" y="2031794"/>
                  <a:pt x="2031794" y="1761345"/>
                  <a:pt x="2365410" y="1761345"/>
                </a:cubicBezTo>
                <a:close/>
                <a:moveTo>
                  <a:pt x="4455578" y="1735915"/>
                </a:moveTo>
                <a:cubicBezTo>
                  <a:pt x="4446213" y="1734611"/>
                  <a:pt x="4436438" y="1735121"/>
                  <a:pt x="4426730" y="1737722"/>
                </a:cubicBezTo>
                <a:cubicBezTo>
                  <a:pt x="4387899" y="1748127"/>
                  <a:pt x="4364855" y="1788042"/>
                  <a:pt x="4375259" y="1826873"/>
                </a:cubicBezTo>
                <a:cubicBezTo>
                  <a:pt x="4385664" y="1865704"/>
                  <a:pt x="4425579" y="1888749"/>
                  <a:pt x="4464410" y="1878344"/>
                </a:cubicBezTo>
                <a:cubicBezTo>
                  <a:pt x="4503241" y="1867939"/>
                  <a:pt x="4526285" y="1828025"/>
                  <a:pt x="4515881" y="1789193"/>
                </a:cubicBezTo>
                <a:cubicBezTo>
                  <a:pt x="4508077" y="1760070"/>
                  <a:pt x="4483674" y="1739827"/>
                  <a:pt x="4455578" y="1735915"/>
                </a:cubicBezTo>
                <a:close/>
                <a:moveTo>
                  <a:pt x="275241" y="1735915"/>
                </a:moveTo>
                <a:cubicBezTo>
                  <a:pt x="247146" y="1739827"/>
                  <a:pt x="222743" y="1760070"/>
                  <a:pt x="214940" y="1789193"/>
                </a:cubicBezTo>
                <a:cubicBezTo>
                  <a:pt x="204535" y="1828025"/>
                  <a:pt x="227579" y="1867939"/>
                  <a:pt x="266411" y="1878344"/>
                </a:cubicBezTo>
                <a:cubicBezTo>
                  <a:pt x="305242" y="1888749"/>
                  <a:pt x="345156" y="1865704"/>
                  <a:pt x="355561" y="1826873"/>
                </a:cubicBezTo>
                <a:cubicBezTo>
                  <a:pt x="365966" y="1788042"/>
                  <a:pt x="342921" y="1748127"/>
                  <a:pt x="304090" y="1737722"/>
                </a:cubicBezTo>
                <a:cubicBezTo>
                  <a:pt x="294382" y="1735121"/>
                  <a:pt x="284607" y="1734611"/>
                  <a:pt x="275241" y="1735915"/>
                </a:cubicBezTo>
                <a:close/>
                <a:moveTo>
                  <a:pt x="2365410" y="1465434"/>
                </a:moveTo>
                <a:cubicBezTo>
                  <a:pt x="1868367" y="1465434"/>
                  <a:pt x="1465434" y="1868367"/>
                  <a:pt x="1465434" y="2365410"/>
                </a:cubicBezTo>
                <a:cubicBezTo>
                  <a:pt x="1465434" y="2862453"/>
                  <a:pt x="1868367" y="3265386"/>
                  <a:pt x="2365410" y="3265386"/>
                </a:cubicBezTo>
                <a:cubicBezTo>
                  <a:pt x="2862453" y="3265386"/>
                  <a:pt x="3265386" y="2862453"/>
                  <a:pt x="3265386" y="2365410"/>
                </a:cubicBezTo>
                <a:cubicBezTo>
                  <a:pt x="3265386" y="1868367"/>
                  <a:pt x="2862453" y="1465434"/>
                  <a:pt x="2365410" y="1465434"/>
                </a:cubicBezTo>
                <a:close/>
                <a:moveTo>
                  <a:pt x="2365410" y="1346600"/>
                </a:moveTo>
                <a:cubicBezTo>
                  <a:pt x="2928083" y="1346600"/>
                  <a:pt x="3384220" y="1802737"/>
                  <a:pt x="3384220" y="2365410"/>
                </a:cubicBezTo>
                <a:cubicBezTo>
                  <a:pt x="3384220" y="2928083"/>
                  <a:pt x="2928083" y="3384220"/>
                  <a:pt x="2365410" y="3384220"/>
                </a:cubicBezTo>
                <a:cubicBezTo>
                  <a:pt x="1802737" y="3384220"/>
                  <a:pt x="1346600" y="2928083"/>
                  <a:pt x="1346600" y="2365410"/>
                </a:cubicBezTo>
                <a:cubicBezTo>
                  <a:pt x="1346600" y="1802737"/>
                  <a:pt x="1802737" y="1346600"/>
                  <a:pt x="2365410" y="1346600"/>
                </a:cubicBezTo>
                <a:close/>
                <a:moveTo>
                  <a:pt x="355137" y="1321428"/>
                </a:moveTo>
                <a:lnTo>
                  <a:pt x="324343" y="1379905"/>
                </a:lnTo>
                <a:cubicBezTo>
                  <a:pt x="296288" y="1437901"/>
                  <a:pt x="270633" y="1497276"/>
                  <a:pt x="247505" y="1557898"/>
                </a:cubicBezTo>
                <a:lnTo>
                  <a:pt x="206390" y="1681561"/>
                </a:lnTo>
                <a:lnTo>
                  <a:pt x="210279" y="1678179"/>
                </a:lnTo>
                <a:cubicBezTo>
                  <a:pt x="243512" y="1658992"/>
                  <a:pt x="284064" y="1652483"/>
                  <a:pt x="324058" y="1663199"/>
                </a:cubicBezTo>
                <a:cubicBezTo>
                  <a:pt x="364053" y="1673916"/>
                  <a:pt x="395918" y="1699829"/>
                  <a:pt x="415105" y="1733062"/>
                </a:cubicBezTo>
                <a:lnTo>
                  <a:pt x="425597" y="1763554"/>
                </a:lnTo>
                <a:lnTo>
                  <a:pt x="453938" y="1673999"/>
                </a:lnTo>
                <a:cubicBezTo>
                  <a:pt x="472445" y="1622845"/>
                  <a:pt x="492947" y="1572646"/>
                  <a:pt x="515350" y="1523495"/>
                </a:cubicBezTo>
                <a:lnTo>
                  <a:pt x="567871" y="1419482"/>
                </a:lnTo>
                <a:lnTo>
                  <a:pt x="539198" y="1433474"/>
                </a:lnTo>
                <a:cubicBezTo>
                  <a:pt x="502132" y="1443406"/>
                  <a:pt x="461277" y="1439197"/>
                  <a:pt x="425419" y="1418495"/>
                </a:cubicBezTo>
                <a:cubicBezTo>
                  <a:pt x="389561" y="1397792"/>
                  <a:pt x="365488" y="1364515"/>
                  <a:pt x="355557" y="1327448"/>
                </a:cubicBezTo>
                <a:close/>
                <a:moveTo>
                  <a:pt x="4375803" y="1319717"/>
                </a:moveTo>
                <a:lnTo>
                  <a:pt x="4375264" y="1327448"/>
                </a:lnTo>
                <a:cubicBezTo>
                  <a:pt x="4365332" y="1364515"/>
                  <a:pt x="4341260" y="1397792"/>
                  <a:pt x="4305402" y="1418495"/>
                </a:cubicBezTo>
                <a:cubicBezTo>
                  <a:pt x="4269544" y="1439197"/>
                  <a:pt x="4228688" y="1443406"/>
                  <a:pt x="4191622" y="1433474"/>
                </a:cubicBezTo>
                <a:lnTo>
                  <a:pt x="4161309" y="1418682"/>
                </a:lnTo>
                <a:lnTo>
                  <a:pt x="4198314" y="1486831"/>
                </a:lnTo>
                <a:cubicBezTo>
                  <a:pt x="4227498" y="1547606"/>
                  <a:pt x="4253749" y="1610056"/>
                  <a:pt x="4276883" y="1673999"/>
                </a:cubicBezTo>
                <a:lnTo>
                  <a:pt x="4305223" y="1763554"/>
                </a:lnTo>
                <a:lnTo>
                  <a:pt x="4315716" y="1733062"/>
                </a:lnTo>
                <a:cubicBezTo>
                  <a:pt x="4334903" y="1699829"/>
                  <a:pt x="4366767" y="1673916"/>
                  <a:pt x="4406762" y="1663199"/>
                </a:cubicBezTo>
                <a:cubicBezTo>
                  <a:pt x="4446757" y="1652483"/>
                  <a:pt x="4487309" y="1658992"/>
                  <a:pt x="4520541" y="1678179"/>
                </a:cubicBezTo>
                <a:lnTo>
                  <a:pt x="4526452" y="1683319"/>
                </a:lnTo>
                <a:lnTo>
                  <a:pt x="4522186" y="1668338"/>
                </a:lnTo>
                <a:cubicBezTo>
                  <a:pt x="4502139" y="1606264"/>
                  <a:pt x="4479486" y="1545362"/>
                  <a:pt x="4454356" y="1485758"/>
                </a:cubicBezTo>
                <a:close/>
                <a:moveTo>
                  <a:pt x="4221432" y="1216389"/>
                </a:moveTo>
                <a:cubicBezTo>
                  <a:pt x="4212048" y="1217553"/>
                  <a:pt x="4202738" y="1220576"/>
                  <a:pt x="4194034" y="1225601"/>
                </a:cubicBezTo>
                <a:cubicBezTo>
                  <a:pt x="4159219" y="1245702"/>
                  <a:pt x="4147291" y="1290221"/>
                  <a:pt x="4167391" y="1325036"/>
                </a:cubicBezTo>
                <a:cubicBezTo>
                  <a:pt x="4187492" y="1359851"/>
                  <a:pt x="4232010" y="1371779"/>
                  <a:pt x="4266826" y="1351679"/>
                </a:cubicBezTo>
                <a:cubicBezTo>
                  <a:pt x="4301641" y="1331578"/>
                  <a:pt x="4313569" y="1287060"/>
                  <a:pt x="4293469" y="1252245"/>
                </a:cubicBezTo>
                <a:cubicBezTo>
                  <a:pt x="4278393" y="1226133"/>
                  <a:pt x="4249583" y="1212896"/>
                  <a:pt x="4221432" y="1216389"/>
                </a:cubicBezTo>
                <a:close/>
                <a:moveTo>
                  <a:pt x="509388" y="1216389"/>
                </a:moveTo>
                <a:cubicBezTo>
                  <a:pt x="481237" y="1212896"/>
                  <a:pt x="452427" y="1226133"/>
                  <a:pt x="437351" y="1252245"/>
                </a:cubicBezTo>
                <a:cubicBezTo>
                  <a:pt x="417251" y="1287060"/>
                  <a:pt x="429180" y="1331578"/>
                  <a:pt x="463995" y="1351679"/>
                </a:cubicBezTo>
                <a:cubicBezTo>
                  <a:pt x="498810" y="1371779"/>
                  <a:pt x="543329" y="1359851"/>
                  <a:pt x="563429" y="1325036"/>
                </a:cubicBezTo>
                <a:cubicBezTo>
                  <a:pt x="583530" y="1290221"/>
                  <a:pt x="571601" y="1245702"/>
                  <a:pt x="536786" y="1225601"/>
                </a:cubicBezTo>
                <a:cubicBezTo>
                  <a:pt x="528082" y="1220576"/>
                  <a:pt x="518772" y="1217553"/>
                  <a:pt x="509388" y="1216389"/>
                </a:cubicBezTo>
                <a:close/>
                <a:moveTo>
                  <a:pt x="3051123" y="1098252"/>
                </a:moveTo>
                <a:lnTo>
                  <a:pt x="3632568" y="1679697"/>
                </a:lnTo>
                <a:lnTo>
                  <a:pt x="3632568" y="1098252"/>
                </a:lnTo>
                <a:close/>
                <a:moveTo>
                  <a:pt x="1840536" y="1098252"/>
                </a:moveTo>
                <a:lnTo>
                  <a:pt x="1098252" y="1840536"/>
                </a:lnTo>
                <a:lnTo>
                  <a:pt x="1098252" y="2890284"/>
                </a:lnTo>
                <a:lnTo>
                  <a:pt x="1840536" y="3632568"/>
                </a:lnTo>
                <a:lnTo>
                  <a:pt x="2890284" y="3632568"/>
                </a:lnTo>
                <a:lnTo>
                  <a:pt x="3632568" y="2890284"/>
                </a:lnTo>
                <a:lnTo>
                  <a:pt x="3632568" y="1840536"/>
                </a:lnTo>
                <a:lnTo>
                  <a:pt x="2890284" y="1098252"/>
                </a:lnTo>
                <a:close/>
                <a:moveTo>
                  <a:pt x="1098252" y="1098252"/>
                </a:moveTo>
                <a:lnTo>
                  <a:pt x="1098252" y="1679698"/>
                </a:lnTo>
                <a:lnTo>
                  <a:pt x="1679698" y="1098252"/>
                </a:lnTo>
                <a:close/>
                <a:moveTo>
                  <a:pt x="3746298" y="1014821"/>
                </a:moveTo>
                <a:lnTo>
                  <a:pt x="3746298" y="1793427"/>
                </a:lnTo>
                <a:lnTo>
                  <a:pt x="4296794" y="2343923"/>
                </a:lnTo>
                <a:lnTo>
                  <a:pt x="4287902" y="2167826"/>
                </a:lnTo>
                <a:cubicBezTo>
                  <a:pt x="4248317" y="1778043"/>
                  <a:pt x="4092892" y="1422504"/>
                  <a:pt x="3856597" y="1136181"/>
                </a:cubicBezTo>
                <a:close/>
                <a:moveTo>
                  <a:pt x="984522" y="1014821"/>
                </a:moveTo>
                <a:lnTo>
                  <a:pt x="874223" y="1136181"/>
                </a:lnTo>
                <a:cubicBezTo>
                  <a:pt x="637928" y="1422504"/>
                  <a:pt x="482503" y="1778043"/>
                  <a:pt x="442918" y="2167826"/>
                </a:cubicBezTo>
                <a:lnTo>
                  <a:pt x="434026" y="2343924"/>
                </a:lnTo>
                <a:lnTo>
                  <a:pt x="984522" y="1793428"/>
                </a:lnTo>
                <a:close/>
                <a:moveTo>
                  <a:pt x="4036756" y="835537"/>
                </a:moveTo>
                <a:lnTo>
                  <a:pt x="4038136" y="842627"/>
                </a:lnTo>
                <a:cubicBezTo>
                  <a:pt x="4038136" y="881001"/>
                  <a:pt x="4023497" y="919375"/>
                  <a:pt x="3994219" y="948653"/>
                </a:cubicBezTo>
                <a:cubicBezTo>
                  <a:pt x="3964940" y="977931"/>
                  <a:pt x="3926567" y="992570"/>
                  <a:pt x="3888193" y="992570"/>
                </a:cubicBezTo>
                <a:lnTo>
                  <a:pt x="3858018" y="986698"/>
                </a:lnTo>
                <a:lnTo>
                  <a:pt x="3861398" y="990059"/>
                </a:lnTo>
                <a:cubicBezTo>
                  <a:pt x="3906533" y="1039127"/>
                  <a:pt x="3949284" y="1090422"/>
                  <a:pt x="3989470" y="1143759"/>
                </a:cubicBezTo>
                <a:lnTo>
                  <a:pt x="4083351" y="1282039"/>
                </a:lnTo>
                <a:lnTo>
                  <a:pt x="4085596" y="1249832"/>
                </a:lnTo>
                <a:cubicBezTo>
                  <a:pt x="4095528" y="1212766"/>
                  <a:pt x="4119600" y="1179488"/>
                  <a:pt x="4155458" y="1158786"/>
                </a:cubicBezTo>
                <a:cubicBezTo>
                  <a:pt x="4191317" y="1138083"/>
                  <a:pt x="4232172" y="1133875"/>
                  <a:pt x="4269238" y="1143806"/>
                </a:cubicBezTo>
                <a:lnTo>
                  <a:pt x="4276356" y="1147280"/>
                </a:lnTo>
                <a:lnTo>
                  <a:pt x="4274895" y="1144770"/>
                </a:lnTo>
                <a:cubicBezTo>
                  <a:pt x="4240375" y="1090882"/>
                  <a:pt x="4203637" y="1038551"/>
                  <a:pt x="4164809" y="987907"/>
                </a:cubicBezTo>
                <a:close/>
                <a:moveTo>
                  <a:pt x="694064" y="835537"/>
                </a:moveTo>
                <a:lnTo>
                  <a:pt x="566012" y="987907"/>
                </a:lnTo>
                <a:cubicBezTo>
                  <a:pt x="534949" y="1028422"/>
                  <a:pt x="505224" y="1070017"/>
                  <a:pt x="476903" y="1112625"/>
                </a:cubicBezTo>
                <a:lnTo>
                  <a:pt x="455981" y="1146540"/>
                </a:lnTo>
                <a:lnTo>
                  <a:pt x="461582" y="1143806"/>
                </a:lnTo>
                <a:cubicBezTo>
                  <a:pt x="498648" y="1133875"/>
                  <a:pt x="539504" y="1138083"/>
                  <a:pt x="575362" y="1158786"/>
                </a:cubicBezTo>
                <a:cubicBezTo>
                  <a:pt x="611220" y="1179488"/>
                  <a:pt x="635292" y="1212766"/>
                  <a:pt x="645224" y="1249832"/>
                </a:cubicBezTo>
                <a:lnTo>
                  <a:pt x="647463" y="1281937"/>
                </a:lnTo>
                <a:lnTo>
                  <a:pt x="671829" y="1241933"/>
                </a:lnTo>
                <a:cubicBezTo>
                  <a:pt x="731091" y="1152777"/>
                  <a:pt x="797207" y="1068568"/>
                  <a:pt x="869422" y="990059"/>
                </a:cubicBezTo>
                <a:lnTo>
                  <a:pt x="872803" y="986698"/>
                </a:lnTo>
                <a:lnTo>
                  <a:pt x="842627" y="992570"/>
                </a:lnTo>
                <a:cubicBezTo>
                  <a:pt x="804254" y="992570"/>
                  <a:pt x="765880" y="977931"/>
                  <a:pt x="736602" y="948653"/>
                </a:cubicBezTo>
                <a:cubicBezTo>
                  <a:pt x="707324" y="919375"/>
                  <a:pt x="692684" y="881001"/>
                  <a:pt x="692684" y="842627"/>
                </a:cubicBezTo>
                <a:close/>
                <a:moveTo>
                  <a:pt x="3888193" y="769836"/>
                </a:moveTo>
                <a:cubicBezTo>
                  <a:pt x="3869564" y="769836"/>
                  <a:pt x="3850935" y="776943"/>
                  <a:pt x="3836722" y="791156"/>
                </a:cubicBezTo>
                <a:cubicBezTo>
                  <a:pt x="3808296" y="819582"/>
                  <a:pt x="3808296" y="865672"/>
                  <a:pt x="3836722" y="894098"/>
                </a:cubicBezTo>
                <a:cubicBezTo>
                  <a:pt x="3865148" y="922525"/>
                  <a:pt x="3911238" y="922525"/>
                  <a:pt x="3939664" y="894098"/>
                </a:cubicBezTo>
                <a:cubicBezTo>
                  <a:pt x="3968090" y="865672"/>
                  <a:pt x="3968090" y="819582"/>
                  <a:pt x="3939664" y="791156"/>
                </a:cubicBezTo>
                <a:cubicBezTo>
                  <a:pt x="3925451" y="776943"/>
                  <a:pt x="3906822" y="769836"/>
                  <a:pt x="3888193" y="769836"/>
                </a:cubicBezTo>
                <a:close/>
                <a:moveTo>
                  <a:pt x="842627" y="769836"/>
                </a:moveTo>
                <a:cubicBezTo>
                  <a:pt x="823998" y="769836"/>
                  <a:pt x="805370" y="776943"/>
                  <a:pt x="791156" y="791156"/>
                </a:cubicBezTo>
                <a:cubicBezTo>
                  <a:pt x="762730" y="819582"/>
                  <a:pt x="762730" y="865672"/>
                  <a:pt x="791156" y="894098"/>
                </a:cubicBezTo>
                <a:cubicBezTo>
                  <a:pt x="819583" y="922525"/>
                  <a:pt x="865672" y="922525"/>
                  <a:pt x="894098" y="894098"/>
                </a:cubicBezTo>
                <a:cubicBezTo>
                  <a:pt x="922525" y="865672"/>
                  <a:pt x="922525" y="819582"/>
                  <a:pt x="894098" y="791156"/>
                </a:cubicBezTo>
                <a:cubicBezTo>
                  <a:pt x="879885" y="776943"/>
                  <a:pt x="861256" y="769836"/>
                  <a:pt x="842627" y="769836"/>
                </a:cubicBezTo>
                <a:close/>
                <a:moveTo>
                  <a:pt x="2365410" y="573378"/>
                </a:moveTo>
                <a:lnTo>
                  <a:pt x="1954266" y="984522"/>
                </a:lnTo>
                <a:lnTo>
                  <a:pt x="2776554" y="984522"/>
                </a:lnTo>
                <a:close/>
                <a:moveTo>
                  <a:pt x="3584270" y="455959"/>
                </a:moveTo>
                <a:lnTo>
                  <a:pt x="3587014" y="461582"/>
                </a:lnTo>
                <a:cubicBezTo>
                  <a:pt x="3596945" y="498648"/>
                  <a:pt x="3592737" y="539503"/>
                  <a:pt x="3572034" y="575362"/>
                </a:cubicBezTo>
                <a:cubicBezTo>
                  <a:pt x="3551331" y="611220"/>
                  <a:pt x="3518054" y="635292"/>
                  <a:pt x="3480988" y="645224"/>
                </a:cubicBezTo>
                <a:lnTo>
                  <a:pt x="3450219" y="647369"/>
                </a:lnTo>
                <a:lnTo>
                  <a:pt x="3591019" y="744340"/>
                </a:lnTo>
                <a:cubicBezTo>
                  <a:pt x="3639692" y="781197"/>
                  <a:pt x="3686654" y="820196"/>
                  <a:pt x="3731764" y="861195"/>
                </a:cubicBezTo>
                <a:lnTo>
                  <a:pt x="3744285" y="873641"/>
                </a:lnTo>
                <a:lnTo>
                  <a:pt x="3738250" y="842627"/>
                </a:lnTo>
                <a:cubicBezTo>
                  <a:pt x="3738250" y="804253"/>
                  <a:pt x="3752889" y="765880"/>
                  <a:pt x="3782167" y="736601"/>
                </a:cubicBezTo>
                <a:cubicBezTo>
                  <a:pt x="3811446" y="707323"/>
                  <a:pt x="3849819" y="692684"/>
                  <a:pt x="3888193" y="692684"/>
                </a:cubicBezTo>
                <a:lnTo>
                  <a:pt x="3895009" y="694010"/>
                </a:lnTo>
                <a:lnTo>
                  <a:pt x="3889027" y="688065"/>
                </a:lnTo>
                <a:cubicBezTo>
                  <a:pt x="3838725" y="642347"/>
                  <a:pt x="3786358" y="598860"/>
                  <a:pt x="3732083" y="557760"/>
                </a:cubicBezTo>
                <a:close/>
                <a:moveTo>
                  <a:pt x="1146550" y="455959"/>
                </a:moveTo>
                <a:lnTo>
                  <a:pt x="998737" y="557760"/>
                </a:lnTo>
                <a:cubicBezTo>
                  <a:pt x="944462" y="598860"/>
                  <a:pt x="892095" y="642347"/>
                  <a:pt x="841793" y="688065"/>
                </a:cubicBezTo>
                <a:lnTo>
                  <a:pt x="835812" y="694010"/>
                </a:lnTo>
                <a:lnTo>
                  <a:pt x="842627" y="692684"/>
                </a:lnTo>
                <a:cubicBezTo>
                  <a:pt x="881001" y="692684"/>
                  <a:pt x="919375" y="707323"/>
                  <a:pt x="948653" y="736601"/>
                </a:cubicBezTo>
                <a:cubicBezTo>
                  <a:pt x="977931" y="765880"/>
                  <a:pt x="992570" y="804253"/>
                  <a:pt x="992570" y="842627"/>
                </a:cubicBezTo>
                <a:lnTo>
                  <a:pt x="986535" y="873642"/>
                </a:lnTo>
                <a:lnTo>
                  <a:pt x="999056" y="861195"/>
                </a:lnTo>
                <a:cubicBezTo>
                  <a:pt x="1044166" y="820196"/>
                  <a:pt x="1091128" y="781197"/>
                  <a:pt x="1139801" y="744340"/>
                </a:cubicBezTo>
                <a:lnTo>
                  <a:pt x="1280601" y="647369"/>
                </a:lnTo>
                <a:lnTo>
                  <a:pt x="1249832" y="645224"/>
                </a:lnTo>
                <a:cubicBezTo>
                  <a:pt x="1212766" y="635292"/>
                  <a:pt x="1179489" y="611220"/>
                  <a:pt x="1158786" y="575362"/>
                </a:cubicBezTo>
                <a:cubicBezTo>
                  <a:pt x="1138083" y="539503"/>
                  <a:pt x="1133875" y="498648"/>
                  <a:pt x="1143807" y="461582"/>
                </a:cubicBezTo>
                <a:close/>
                <a:moveTo>
                  <a:pt x="2386897" y="434026"/>
                </a:moveTo>
                <a:lnTo>
                  <a:pt x="2937393" y="984522"/>
                </a:lnTo>
                <a:lnTo>
                  <a:pt x="3715999" y="984522"/>
                </a:lnTo>
                <a:lnTo>
                  <a:pt x="3594640" y="874223"/>
                </a:lnTo>
                <a:cubicBezTo>
                  <a:pt x="3308316" y="637928"/>
                  <a:pt x="2952778" y="482503"/>
                  <a:pt x="2562994" y="442918"/>
                </a:cubicBezTo>
                <a:close/>
                <a:moveTo>
                  <a:pt x="2343924" y="434026"/>
                </a:moveTo>
                <a:lnTo>
                  <a:pt x="2167827" y="442918"/>
                </a:lnTo>
                <a:cubicBezTo>
                  <a:pt x="1778043" y="482503"/>
                  <a:pt x="1422505" y="637928"/>
                  <a:pt x="1136181" y="874223"/>
                </a:cubicBezTo>
                <a:lnTo>
                  <a:pt x="1014821" y="984522"/>
                </a:lnTo>
                <a:lnTo>
                  <a:pt x="1793428" y="984522"/>
                </a:lnTo>
                <a:close/>
                <a:moveTo>
                  <a:pt x="3451178" y="428138"/>
                </a:moveTo>
                <a:cubicBezTo>
                  <a:pt x="3423027" y="424646"/>
                  <a:pt x="3394217" y="437884"/>
                  <a:pt x="3379141" y="463995"/>
                </a:cubicBezTo>
                <a:cubicBezTo>
                  <a:pt x="3359041" y="498810"/>
                  <a:pt x="3370969" y="543329"/>
                  <a:pt x="3405784" y="563429"/>
                </a:cubicBezTo>
                <a:cubicBezTo>
                  <a:pt x="3440600" y="583529"/>
                  <a:pt x="3485118" y="571601"/>
                  <a:pt x="3505219" y="536786"/>
                </a:cubicBezTo>
                <a:cubicBezTo>
                  <a:pt x="3525319" y="501970"/>
                  <a:pt x="3513391" y="457452"/>
                  <a:pt x="3478576" y="437351"/>
                </a:cubicBezTo>
                <a:cubicBezTo>
                  <a:pt x="3469872" y="432326"/>
                  <a:pt x="3460562" y="429303"/>
                  <a:pt x="3451178" y="428138"/>
                </a:cubicBezTo>
                <a:close/>
                <a:moveTo>
                  <a:pt x="1279642" y="428138"/>
                </a:moveTo>
                <a:cubicBezTo>
                  <a:pt x="1270259" y="429303"/>
                  <a:pt x="1260949" y="432326"/>
                  <a:pt x="1252245" y="437351"/>
                </a:cubicBezTo>
                <a:cubicBezTo>
                  <a:pt x="1217430" y="457452"/>
                  <a:pt x="1205501" y="501970"/>
                  <a:pt x="1225601" y="536786"/>
                </a:cubicBezTo>
                <a:cubicBezTo>
                  <a:pt x="1245702" y="571601"/>
                  <a:pt x="1290221" y="583529"/>
                  <a:pt x="1325036" y="563429"/>
                </a:cubicBezTo>
                <a:cubicBezTo>
                  <a:pt x="1359851" y="543329"/>
                  <a:pt x="1371780" y="498810"/>
                  <a:pt x="1351679" y="463995"/>
                </a:cubicBezTo>
                <a:cubicBezTo>
                  <a:pt x="1336604" y="437884"/>
                  <a:pt x="1307793" y="424646"/>
                  <a:pt x="1279642" y="428138"/>
                </a:cubicBezTo>
                <a:close/>
                <a:moveTo>
                  <a:pt x="2912778" y="213132"/>
                </a:moveTo>
                <a:cubicBezTo>
                  <a:pt x="2884683" y="217044"/>
                  <a:pt x="2860280" y="237287"/>
                  <a:pt x="2852477" y="266410"/>
                </a:cubicBezTo>
                <a:cubicBezTo>
                  <a:pt x="2842072" y="305242"/>
                  <a:pt x="2865116" y="345156"/>
                  <a:pt x="2903948" y="355561"/>
                </a:cubicBezTo>
                <a:cubicBezTo>
                  <a:pt x="2942779" y="365966"/>
                  <a:pt x="2982693" y="342921"/>
                  <a:pt x="2993098" y="304090"/>
                </a:cubicBezTo>
                <a:cubicBezTo>
                  <a:pt x="3003503" y="265259"/>
                  <a:pt x="2980458" y="225344"/>
                  <a:pt x="2941627" y="214939"/>
                </a:cubicBezTo>
                <a:cubicBezTo>
                  <a:pt x="2931919" y="212338"/>
                  <a:pt x="2922144" y="211828"/>
                  <a:pt x="2912778" y="213132"/>
                </a:cubicBezTo>
                <a:close/>
                <a:moveTo>
                  <a:pt x="1818042" y="213132"/>
                </a:moveTo>
                <a:cubicBezTo>
                  <a:pt x="1808677" y="211828"/>
                  <a:pt x="1798902" y="212338"/>
                  <a:pt x="1789194" y="214939"/>
                </a:cubicBezTo>
                <a:cubicBezTo>
                  <a:pt x="1750362" y="225344"/>
                  <a:pt x="1727318" y="265259"/>
                  <a:pt x="1737723" y="304090"/>
                </a:cubicBezTo>
                <a:cubicBezTo>
                  <a:pt x="1748127" y="342921"/>
                  <a:pt x="1788042" y="365966"/>
                  <a:pt x="1826873" y="355561"/>
                </a:cubicBezTo>
                <a:cubicBezTo>
                  <a:pt x="1865704" y="345156"/>
                  <a:pt x="1888749" y="305242"/>
                  <a:pt x="1878344" y="266411"/>
                </a:cubicBezTo>
                <a:cubicBezTo>
                  <a:pt x="1870540" y="237287"/>
                  <a:pt x="1846138" y="217044"/>
                  <a:pt x="1818042" y="213132"/>
                </a:cubicBezTo>
                <a:close/>
                <a:moveTo>
                  <a:pt x="3050412" y="207714"/>
                </a:moveTo>
                <a:lnTo>
                  <a:pt x="3052642" y="210279"/>
                </a:lnTo>
                <a:cubicBezTo>
                  <a:pt x="3071829" y="243511"/>
                  <a:pt x="3078338" y="284064"/>
                  <a:pt x="3067621" y="324058"/>
                </a:cubicBezTo>
                <a:cubicBezTo>
                  <a:pt x="3056905" y="364053"/>
                  <a:pt x="3030992" y="395918"/>
                  <a:pt x="2997759" y="415104"/>
                </a:cubicBezTo>
                <a:lnTo>
                  <a:pt x="2969008" y="424998"/>
                </a:lnTo>
                <a:lnTo>
                  <a:pt x="3121339" y="478536"/>
                </a:lnTo>
                <a:cubicBezTo>
                  <a:pt x="3175262" y="500159"/>
                  <a:pt x="3228042" y="524026"/>
                  <a:pt x="3279565" y="550022"/>
                </a:cubicBezTo>
                <a:lnTo>
                  <a:pt x="3311362" y="567920"/>
                </a:lnTo>
                <a:lnTo>
                  <a:pt x="3297346" y="539199"/>
                </a:lnTo>
                <a:cubicBezTo>
                  <a:pt x="3287414" y="502132"/>
                  <a:pt x="3291623" y="461277"/>
                  <a:pt x="3312326" y="425419"/>
                </a:cubicBezTo>
                <a:cubicBezTo>
                  <a:pt x="3333028" y="389560"/>
                  <a:pt x="3366306" y="365488"/>
                  <a:pt x="3403372" y="355557"/>
                </a:cubicBezTo>
                <a:lnTo>
                  <a:pt x="3409719" y="355114"/>
                </a:lnTo>
                <a:lnTo>
                  <a:pt x="3384781" y="341076"/>
                </a:lnTo>
                <a:cubicBezTo>
                  <a:pt x="3317752" y="307257"/>
                  <a:pt x="3248815" y="276669"/>
                  <a:pt x="3178173" y="249516"/>
                </a:cubicBezTo>
                <a:close/>
                <a:moveTo>
                  <a:pt x="1680409" y="207714"/>
                </a:moveTo>
                <a:lnTo>
                  <a:pt x="1552647" y="249516"/>
                </a:lnTo>
                <a:cubicBezTo>
                  <a:pt x="1482005" y="276669"/>
                  <a:pt x="1413068" y="307257"/>
                  <a:pt x="1346039" y="341076"/>
                </a:cubicBezTo>
                <a:lnTo>
                  <a:pt x="1321101" y="355114"/>
                </a:lnTo>
                <a:lnTo>
                  <a:pt x="1327448" y="355557"/>
                </a:lnTo>
                <a:cubicBezTo>
                  <a:pt x="1364515" y="365488"/>
                  <a:pt x="1397792" y="389560"/>
                  <a:pt x="1418495" y="425419"/>
                </a:cubicBezTo>
                <a:cubicBezTo>
                  <a:pt x="1439198" y="461277"/>
                  <a:pt x="1443406" y="502132"/>
                  <a:pt x="1433474" y="539199"/>
                </a:cubicBezTo>
                <a:lnTo>
                  <a:pt x="1419458" y="567920"/>
                </a:lnTo>
                <a:lnTo>
                  <a:pt x="1451255" y="550022"/>
                </a:lnTo>
                <a:cubicBezTo>
                  <a:pt x="1502778" y="524026"/>
                  <a:pt x="1555559" y="500159"/>
                  <a:pt x="1609482" y="478536"/>
                </a:cubicBezTo>
                <a:lnTo>
                  <a:pt x="1761813" y="424998"/>
                </a:lnTo>
                <a:lnTo>
                  <a:pt x="1733062" y="415105"/>
                </a:lnTo>
                <a:cubicBezTo>
                  <a:pt x="1699829" y="395918"/>
                  <a:pt x="1673916" y="364053"/>
                  <a:pt x="1663199" y="324058"/>
                </a:cubicBezTo>
                <a:cubicBezTo>
                  <a:pt x="1652483" y="284064"/>
                  <a:pt x="1658992" y="243512"/>
                  <a:pt x="1678179" y="210279"/>
                </a:cubicBezTo>
                <a:close/>
                <a:moveTo>
                  <a:pt x="2365410" y="139079"/>
                </a:moveTo>
                <a:cubicBezTo>
                  <a:pt x="2325209" y="139079"/>
                  <a:pt x="2292619" y="171669"/>
                  <a:pt x="2292619" y="211870"/>
                </a:cubicBezTo>
                <a:cubicBezTo>
                  <a:pt x="2292619" y="252071"/>
                  <a:pt x="2325209" y="284661"/>
                  <a:pt x="2365410" y="284661"/>
                </a:cubicBezTo>
                <a:cubicBezTo>
                  <a:pt x="2405611" y="284661"/>
                  <a:pt x="2438201" y="252071"/>
                  <a:pt x="2438201" y="211870"/>
                </a:cubicBezTo>
                <a:cubicBezTo>
                  <a:pt x="2438201" y="171669"/>
                  <a:pt x="2405611" y="139079"/>
                  <a:pt x="2365410" y="139079"/>
                </a:cubicBezTo>
                <a:close/>
                <a:moveTo>
                  <a:pt x="2466303" y="102384"/>
                </a:moveTo>
                <a:lnTo>
                  <a:pt x="2471436" y="105845"/>
                </a:lnTo>
                <a:cubicBezTo>
                  <a:pt x="2498570" y="132979"/>
                  <a:pt x="2515353" y="170465"/>
                  <a:pt x="2515353" y="211870"/>
                </a:cubicBezTo>
                <a:cubicBezTo>
                  <a:pt x="2515353" y="253276"/>
                  <a:pt x="2498570" y="290762"/>
                  <a:pt x="2471436" y="317896"/>
                </a:cubicBezTo>
                <a:lnTo>
                  <a:pt x="2441899" y="337811"/>
                </a:lnTo>
                <a:lnTo>
                  <a:pt x="2608318" y="347654"/>
                </a:lnTo>
                <a:cubicBezTo>
                  <a:pt x="2668053" y="354770"/>
                  <a:pt x="2726993" y="364476"/>
                  <a:pt x="2785022" y="376659"/>
                </a:cubicBezTo>
                <a:lnTo>
                  <a:pt x="2813591" y="383976"/>
                </a:lnTo>
                <a:lnTo>
                  <a:pt x="2792933" y="360222"/>
                </a:lnTo>
                <a:cubicBezTo>
                  <a:pt x="2773746" y="326989"/>
                  <a:pt x="2767237" y="286437"/>
                  <a:pt x="2777953" y="246442"/>
                </a:cubicBezTo>
                <a:cubicBezTo>
                  <a:pt x="2788670" y="206447"/>
                  <a:pt x="2814583" y="174583"/>
                  <a:pt x="2847816" y="155396"/>
                </a:cubicBezTo>
                <a:lnTo>
                  <a:pt x="2850501" y="154472"/>
                </a:lnTo>
                <a:lnTo>
                  <a:pt x="2735510" y="129470"/>
                </a:lnTo>
                <a:cubicBezTo>
                  <a:pt x="2658870" y="116879"/>
                  <a:pt x="2580936" y="108134"/>
                  <a:pt x="2501911" y="103439"/>
                </a:cubicBezTo>
                <a:close/>
                <a:moveTo>
                  <a:pt x="2264517" y="102384"/>
                </a:moveTo>
                <a:lnTo>
                  <a:pt x="2228910" y="103439"/>
                </a:lnTo>
                <a:cubicBezTo>
                  <a:pt x="2149885" y="108134"/>
                  <a:pt x="2071950" y="116879"/>
                  <a:pt x="1995311" y="129470"/>
                </a:cubicBezTo>
                <a:lnTo>
                  <a:pt x="1880320" y="154472"/>
                </a:lnTo>
                <a:lnTo>
                  <a:pt x="1883005" y="155396"/>
                </a:lnTo>
                <a:cubicBezTo>
                  <a:pt x="1916238" y="174583"/>
                  <a:pt x="1942151" y="206447"/>
                  <a:pt x="1952867" y="246442"/>
                </a:cubicBezTo>
                <a:cubicBezTo>
                  <a:pt x="1963584" y="286437"/>
                  <a:pt x="1957075" y="326989"/>
                  <a:pt x="1937888" y="360222"/>
                </a:cubicBezTo>
                <a:lnTo>
                  <a:pt x="1917230" y="383976"/>
                </a:lnTo>
                <a:lnTo>
                  <a:pt x="1945799" y="376659"/>
                </a:lnTo>
                <a:cubicBezTo>
                  <a:pt x="2003828" y="364476"/>
                  <a:pt x="2062768" y="354770"/>
                  <a:pt x="2122503" y="347654"/>
                </a:cubicBezTo>
                <a:lnTo>
                  <a:pt x="2288922" y="337811"/>
                </a:lnTo>
                <a:lnTo>
                  <a:pt x="2259385" y="317896"/>
                </a:lnTo>
                <a:cubicBezTo>
                  <a:pt x="2232250" y="290762"/>
                  <a:pt x="2215467" y="253276"/>
                  <a:pt x="2215467" y="211870"/>
                </a:cubicBezTo>
                <a:cubicBezTo>
                  <a:pt x="2215467" y="170465"/>
                  <a:pt x="2232250" y="132979"/>
                  <a:pt x="2259385" y="105845"/>
                </a:cubicBezTo>
                <a:close/>
                <a:moveTo>
                  <a:pt x="2365410" y="0"/>
                </a:moveTo>
                <a:cubicBezTo>
                  <a:pt x="3671790" y="0"/>
                  <a:pt x="4730820" y="1059030"/>
                  <a:pt x="4730820" y="2365410"/>
                </a:cubicBezTo>
                <a:cubicBezTo>
                  <a:pt x="4730820" y="3671790"/>
                  <a:pt x="3671790" y="4730820"/>
                  <a:pt x="2365410" y="4730820"/>
                </a:cubicBezTo>
                <a:cubicBezTo>
                  <a:pt x="1059030" y="4730820"/>
                  <a:pt x="0" y="3671790"/>
                  <a:pt x="0" y="2365410"/>
                </a:cubicBezTo>
                <a:cubicBezTo>
                  <a:pt x="0" y="1059030"/>
                  <a:pt x="1059030" y="0"/>
                  <a:pt x="236541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18900000" scaled="1"/>
            <a:tileRect/>
          </a:gradFill>
          <a:ln w="38100">
            <a:noFill/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2" lon="0" rev="0"/>
            </a:camera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B54F321F-0BC2-4909-B497-5F1E304743F6}"/>
              </a:ext>
            </a:extLst>
          </p:cNvPr>
          <p:cNvSpPr/>
          <p:nvPr/>
        </p:nvSpPr>
        <p:spPr>
          <a:xfrm>
            <a:off x="6593547" y="3643270"/>
            <a:ext cx="2641456" cy="2641456"/>
          </a:xfrm>
          <a:custGeom>
            <a:avLst/>
            <a:gdLst>
              <a:gd name="connsiteX0" fmla="*/ 2365410 w 4730820"/>
              <a:gd name="connsiteY0" fmla="*/ 4446159 h 4730820"/>
              <a:gd name="connsiteX1" fmla="*/ 2292619 w 4730820"/>
              <a:gd name="connsiteY1" fmla="*/ 4518950 h 4730820"/>
              <a:gd name="connsiteX2" fmla="*/ 2365410 w 4730820"/>
              <a:gd name="connsiteY2" fmla="*/ 4591741 h 4730820"/>
              <a:gd name="connsiteX3" fmla="*/ 2438201 w 4730820"/>
              <a:gd name="connsiteY3" fmla="*/ 4518950 h 4730820"/>
              <a:gd name="connsiteX4" fmla="*/ 2365410 w 4730820"/>
              <a:gd name="connsiteY4" fmla="*/ 4446159 h 4730820"/>
              <a:gd name="connsiteX5" fmla="*/ 2932796 w 4730820"/>
              <a:gd name="connsiteY5" fmla="*/ 4373452 h 4730820"/>
              <a:gd name="connsiteX6" fmla="*/ 2903948 w 4730820"/>
              <a:gd name="connsiteY6" fmla="*/ 4375260 h 4730820"/>
              <a:gd name="connsiteX7" fmla="*/ 2852477 w 4730820"/>
              <a:gd name="connsiteY7" fmla="*/ 4464410 h 4730820"/>
              <a:gd name="connsiteX8" fmla="*/ 2941627 w 4730820"/>
              <a:gd name="connsiteY8" fmla="*/ 4515881 h 4730820"/>
              <a:gd name="connsiteX9" fmla="*/ 2993098 w 4730820"/>
              <a:gd name="connsiteY9" fmla="*/ 4426731 h 4730820"/>
              <a:gd name="connsiteX10" fmla="*/ 2932796 w 4730820"/>
              <a:gd name="connsiteY10" fmla="*/ 4373452 h 4730820"/>
              <a:gd name="connsiteX11" fmla="*/ 1798024 w 4730820"/>
              <a:gd name="connsiteY11" fmla="*/ 4373452 h 4730820"/>
              <a:gd name="connsiteX12" fmla="*/ 1737723 w 4730820"/>
              <a:gd name="connsiteY12" fmla="*/ 4426731 h 4730820"/>
              <a:gd name="connsiteX13" fmla="*/ 1789194 w 4730820"/>
              <a:gd name="connsiteY13" fmla="*/ 4515881 h 4730820"/>
              <a:gd name="connsiteX14" fmla="*/ 1878344 w 4730820"/>
              <a:gd name="connsiteY14" fmla="*/ 4464410 h 4730820"/>
              <a:gd name="connsiteX15" fmla="*/ 1826873 w 4730820"/>
              <a:gd name="connsiteY15" fmla="*/ 4375260 h 4730820"/>
              <a:gd name="connsiteX16" fmla="*/ 1798024 w 4730820"/>
              <a:gd name="connsiteY16" fmla="*/ 4373452 h 4730820"/>
              <a:gd name="connsiteX17" fmla="*/ 2814030 w 4730820"/>
              <a:gd name="connsiteY17" fmla="*/ 4346339 h 4730820"/>
              <a:gd name="connsiteX18" fmla="*/ 2728940 w 4730820"/>
              <a:gd name="connsiteY18" fmla="*/ 4365110 h 4730820"/>
              <a:gd name="connsiteX19" fmla="*/ 2573183 w 4730820"/>
              <a:gd name="connsiteY19" fmla="*/ 4387043 h 4730820"/>
              <a:gd name="connsiteX20" fmla="*/ 2442812 w 4730820"/>
              <a:gd name="connsiteY20" fmla="*/ 4393626 h 4730820"/>
              <a:gd name="connsiteX21" fmla="*/ 2471436 w 4730820"/>
              <a:gd name="connsiteY21" fmla="*/ 4412925 h 4730820"/>
              <a:gd name="connsiteX22" fmla="*/ 2515353 w 4730820"/>
              <a:gd name="connsiteY22" fmla="*/ 4518950 h 4730820"/>
              <a:gd name="connsiteX23" fmla="*/ 2471436 w 4730820"/>
              <a:gd name="connsiteY23" fmla="*/ 4624976 h 4730820"/>
              <a:gd name="connsiteX24" fmla="*/ 2469679 w 4730820"/>
              <a:gd name="connsiteY24" fmla="*/ 4626160 h 4730820"/>
              <a:gd name="connsiteX25" fmla="*/ 2597097 w 4730820"/>
              <a:gd name="connsiteY25" fmla="*/ 4619726 h 4730820"/>
              <a:gd name="connsiteX26" fmla="*/ 2770781 w 4730820"/>
              <a:gd name="connsiteY26" fmla="*/ 4595270 h 4730820"/>
              <a:gd name="connsiteX27" fmla="*/ 2852864 w 4730820"/>
              <a:gd name="connsiteY27" fmla="*/ 4577162 h 4730820"/>
              <a:gd name="connsiteX28" fmla="*/ 2847816 w 4730820"/>
              <a:gd name="connsiteY28" fmla="*/ 4575425 h 4730820"/>
              <a:gd name="connsiteX29" fmla="*/ 2777953 w 4730820"/>
              <a:gd name="connsiteY29" fmla="*/ 4484378 h 4730820"/>
              <a:gd name="connsiteX30" fmla="*/ 2792933 w 4730820"/>
              <a:gd name="connsiteY30" fmla="*/ 4370599 h 4730820"/>
              <a:gd name="connsiteX31" fmla="*/ 1916492 w 4730820"/>
              <a:gd name="connsiteY31" fmla="*/ 4345995 h 4730820"/>
              <a:gd name="connsiteX32" fmla="*/ 1937888 w 4730820"/>
              <a:gd name="connsiteY32" fmla="*/ 4370599 h 4730820"/>
              <a:gd name="connsiteX33" fmla="*/ 1952867 w 4730820"/>
              <a:gd name="connsiteY33" fmla="*/ 4484378 h 4730820"/>
              <a:gd name="connsiteX34" fmla="*/ 1883005 w 4730820"/>
              <a:gd name="connsiteY34" fmla="*/ 4575425 h 4730820"/>
              <a:gd name="connsiteX35" fmla="*/ 1877957 w 4730820"/>
              <a:gd name="connsiteY35" fmla="*/ 4577162 h 4730820"/>
              <a:gd name="connsiteX36" fmla="*/ 1960039 w 4730820"/>
              <a:gd name="connsiteY36" fmla="*/ 4595269 h 4730820"/>
              <a:gd name="connsiteX37" fmla="*/ 2133723 w 4730820"/>
              <a:gd name="connsiteY37" fmla="*/ 4619726 h 4730820"/>
              <a:gd name="connsiteX38" fmla="*/ 2261141 w 4730820"/>
              <a:gd name="connsiteY38" fmla="*/ 4626160 h 4730820"/>
              <a:gd name="connsiteX39" fmla="*/ 2259385 w 4730820"/>
              <a:gd name="connsiteY39" fmla="*/ 4624976 h 4730820"/>
              <a:gd name="connsiteX40" fmla="*/ 2215467 w 4730820"/>
              <a:gd name="connsiteY40" fmla="*/ 4518950 h 4730820"/>
              <a:gd name="connsiteX41" fmla="*/ 2259385 w 4730820"/>
              <a:gd name="connsiteY41" fmla="*/ 4412925 h 4730820"/>
              <a:gd name="connsiteX42" fmla="*/ 2288009 w 4730820"/>
              <a:gd name="connsiteY42" fmla="*/ 4393626 h 4730820"/>
              <a:gd name="connsiteX43" fmla="*/ 2157637 w 4730820"/>
              <a:gd name="connsiteY43" fmla="*/ 4387043 h 4730820"/>
              <a:gd name="connsiteX44" fmla="*/ 1963550 w 4730820"/>
              <a:gd name="connsiteY44" fmla="*/ 4357806 h 4730820"/>
              <a:gd name="connsiteX45" fmla="*/ 1420342 w 4730820"/>
              <a:gd name="connsiteY45" fmla="*/ 4164712 h 4730820"/>
              <a:gd name="connsiteX46" fmla="*/ 1433474 w 4730820"/>
              <a:gd name="connsiteY46" fmla="*/ 4191622 h 4730820"/>
              <a:gd name="connsiteX47" fmla="*/ 1418495 w 4730820"/>
              <a:gd name="connsiteY47" fmla="*/ 4305402 h 4730820"/>
              <a:gd name="connsiteX48" fmla="*/ 1327448 w 4730820"/>
              <a:gd name="connsiteY48" fmla="*/ 4375264 h 4730820"/>
              <a:gd name="connsiteX49" fmla="*/ 1319276 w 4730820"/>
              <a:gd name="connsiteY49" fmla="*/ 4375834 h 4730820"/>
              <a:gd name="connsiteX50" fmla="*/ 1467917 w 4730820"/>
              <a:gd name="connsiteY50" fmla="*/ 4446744 h 4730820"/>
              <a:gd name="connsiteX51" fmla="*/ 1626618 w 4730820"/>
              <a:gd name="connsiteY51" fmla="*/ 4508260 h 4730820"/>
              <a:gd name="connsiteX52" fmla="*/ 1682095 w 4730820"/>
              <a:gd name="connsiteY52" fmla="*/ 4525044 h 4730820"/>
              <a:gd name="connsiteX53" fmla="*/ 1678179 w 4730820"/>
              <a:gd name="connsiteY53" fmla="*/ 4520542 h 4730820"/>
              <a:gd name="connsiteX54" fmla="*/ 1663199 w 4730820"/>
              <a:gd name="connsiteY54" fmla="*/ 4406762 h 4730820"/>
              <a:gd name="connsiteX55" fmla="*/ 1733062 w 4730820"/>
              <a:gd name="connsiteY55" fmla="*/ 4315716 h 4730820"/>
              <a:gd name="connsiteX56" fmla="*/ 1761982 w 4730820"/>
              <a:gd name="connsiteY56" fmla="*/ 4305764 h 4730820"/>
              <a:gd name="connsiteX57" fmla="*/ 1595645 w 4730820"/>
              <a:gd name="connsiteY57" fmla="*/ 4246677 h 4730820"/>
              <a:gd name="connsiteX58" fmla="*/ 1423641 w 4730820"/>
              <a:gd name="connsiteY58" fmla="*/ 4166600 h 4730820"/>
              <a:gd name="connsiteX59" fmla="*/ 3311898 w 4730820"/>
              <a:gd name="connsiteY59" fmla="*/ 4161801 h 4730820"/>
              <a:gd name="connsiteX60" fmla="*/ 3205021 w 4730820"/>
              <a:gd name="connsiteY60" fmla="*/ 4216520 h 4730820"/>
              <a:gd name="connsiteX61" fmla="*/ 3027947 w 4730820"/>
              <a:gd name="connsiteY61" fmla="*/ 4287082 h 4730820"/>
              <a:gd name="connsiteX62" fmla="*/ 2967602 w 4730820"/>
              <a:gd name="connsiteY62" fmla="*/ 4305339 h 4730820"/>
              <a:gd name="connsiteX63" fmla="*/ 2997759 w 4730820"/>
              <a:gd name="connsiteY63" fmla="*/ 4315716 h 4730820"/>
              <a:gd name="connsiteX64" fmla="*/ 3067621 w 4730820"/>
              <a:gd name="connsiteY64" fmla="*/ 4406762 h 4730820"/>
              <a:gd name="connsiteX65" fmla="*/ 3052642 w 4730820"/>
              <a:gd name="connsiteY65" fmla="*/ 4520542 h 4730820"/>
              <a:gd name="connsiteX66" fmla="*/ 3048726 w 4730820"/>
              <a:gd name="connsiteY66" fmla="*/ 4525045 h 4730820"/>
              <a:gd name="connsiteX67" fmla="*/ 3104203 w 4730820"/>
              <a:gd name="connsiteY67" fmla="*/ 4508261 h 4730820"/>
              <a:gd name="connsiteX68" fmla="*/ 3301657 w 4730820"/>
              <a:gd name="connsiteY68" fmla="*/ 4429577 h 4730820"/>
              <a:gd name="connsiteX69" fmla="*/ 3407218 w 4730820"/>
              <a:gd name="connsiteY69" fmla="*/ 4375532 h 4730820"/>
              <a:gd name="connsiteX70" fmla="*/ 3403372 w 4730820"/>
              <a:gd name="connsiteY70" fmla="*/ 4375264 h 4730820"/>
              <a:gd name="connsiteX71" fmla="*/ 3312326 w 4730820"/>
              <a:gd name="connsiteY71" fmla="*/ 4305402 h 4730820"/>
              <a:gd name="connsiteX72" fmla="*/ 3297346 w 4730820"/>
              <a:gd name="connsiteY72" fmla="*/ 4191622 h 4730820"/>
              <a:gd name="connsiteX73" fmla="*/ 3433182 w 4730820"/>
              <a:gd name="connsiteY73" fmla="*/ 4158179 h 4730820"/>
              <a:gd name="connsiteX74" fmla="*/ 3405784 w 4730820"/>
              <a:gd name="connsiteY74" fmla="*/ 4167391 h 4730820"/>
              <a:gd name="connsiteX75" fmla="*/ 3379141 w 4730820"/>
              <a:gd name="connsiteY75" fmla="*/ 4266826 h 4730820"/>
              <a:gd name="connsiteX76" fmla="*/ 3478576 w 4730820"/>
              <a:gd name="connsiteY76" fmla="*/ 4293469 h 4730820"/>
              <a:gd name="connsiteX77" fmla="*/ 3505219 w 4730820"/>
              <a:gd name="connsiteY77" fmla="*/ 4194035 h 4730820"/>
              <a:gd name="connsiteX78" fmla="*/ 3433182 w 4730820"/>
              <a:gd name="connsiteY78" fmla="*/ 4158179 h 4730820"/>
              <a:gd name="connsiteX79" fmla="*/ 1297638 w 4730820"/>
              <a:gd name="connsiteY79" fmla="*/ 4158179 h 4730820"/>
              <a:gd name="connsiteX80" fmla="*/ 1225601 w 4730820"/>
              <a:gd name="connsiteY80" fmla="*/ 4194035 h 4730820"/>
              <a:gd name="connsiteX81" fmla="*/ 1252245 w 4730820"/>
              <a:gd name="connsiteY81" fmla="*/ 4293469 h 4730820"/>
              <a:gd name="connsiteX82" fmla="*/ 1351679 w 4730820"/>
              <a:gd name="connsiteY82" fmla="*/ 4266826 h 4730820"/>
              <a:gd name="connsiteX83" fmla="*/ 1325036 w 4730820"/>
              <a:gd name="connsiteY83" fmla="*/ 4167391 h 4730820"/>
              <a:gd name="connsiteX84" fmla="*/ 1297638 w 4730820"/>
              <a:gd name="connsiteY84" fmla="*/ 4158179 h 4730820"/>
              <a:gd name="connsiteX85" fmla="*/ 3744635 w 4730820"/>
              <a:gd name="connsiteY85" fmla="*/ 3855379 h 4730820"/>
              <a:gd name="connsiteX86" fmla="*/ 3680823 w 4730820"/>
              <a:gd name="connsiteY86" fmla="*/ 3914405 h 4730820"/>
              <a:gd name="connsiteX87" fmla="*/ 3532366 w 4730820"/>
              <a:gd name="connsiteY87" fmla="*/ 4029274 h 4730820"/>
              <a:gd name="connsiteX88" fmla="*/ 3447440 w 4730820"/>
              <a:gd name="connsiteY88" fmla="*/ 4083257 h 4730820"/>
              <a:gd name="connsiteX89" fmla="*/ 3480988 w 4730820"/>
              <a:gd name="connsiteY89" fmla="*/ 4085596 h 4730820"/>
              <a:gd name="connsiteX90" fmla="*/ 3572034 w 4730820"/>
              <a:gd name="connsiteY90" fmla="*/ 4155459 h 4730820"/>
              <a:gd name="connsiteX91" fmla="*/ 3587014 w 4730820"/>
              <a:gd name="connsiteY91" fmla="*/ 4269238 h 4730820"/>
              <a:gd name="connsiteX92" fmla="*/ 3585471 w 4730820"/>
              <a:gd name="connsiteY92" fmla="*/ 4272399 h 4730820"/>
              <a:gd name="connsiteX93" fmla="*/ 3666679 w 4730820"/>
              <a:gd name="connsiteY93" fmla="*/ 4220779 h 4730820"/>
              <a:gd name="connsiteX94" fmla="*/ 3832223 w 4730820"/>
              <a:gd name="connsiteY94" fmla="*/ 4092689 h 4730820"/>
              <a:gd name="connsiteX95" fmla="*/ 3892000 w 4730820"/>
              <a:gd name="connsiteY95" fmla="*/ 4037395 h 4730820"/>
              <a:gd name="connsiteX96" fmla="*/ 3888193 w 4730820"/>
              <a:gd name="connsiteY96" fmla="*/ 4038136 h 4730820"/>
              <a:gd name="connsiteX97" fmla="*/ 3782167 w 4730820"/>
              <a:gd name="connsiteY97" fmla="*/ 3994219 h 4730820"/>
              <a:gd name="connsiteX98" fmla="*/ 3738250 w 4730820"/>
              <a:gd name="connsiteY98" fmla="*/ 3888193 h 4730820"/>
              <a:gd name="connsiteX99" fmla="*/ 986185 w 4730820"/>
              <a:gd name="connsiteY99" fmla="*/ 3855378 h 4730820"/>
              <a:gd name="connsiteX100" fmla="*/ 992570 w 4730820"/>
              <a:gd name="connsiteY100" fmla="*/ 3888193 h 4730820"/>
              <a:gd name="connsiteX101" fmla="*/ 948653 w 4730820"/>
              <a:gd name="connsiteY101" fmla="*/ 3994219 h 4730820"/>
              <a:gd name="connsiteX102" fmla="*/ 842627 w 4730820"/>
              <a:gd name="connsiteY102" fmla="*/ 4038136 h 4730820"/>
              <a:gd name="connsiteX103" fmla="*/ 838820 w 4730820"/>
              <a:gd name="connsiteY103" fmla="*/ 4037395 h 4730820"/>
              <a:gd name="connsiteX104" fmla="*/ 898598 w 4730820"/>
              <a:gd name="connsiteY104" fmla="*/ 4092689 h 4730820"/>
              <a:gd name="connsiteX105" fmla="*/ 1030068 w 4730820"/>
              <a:gd name="connsiteY105" fmla="*/ 4196365 h 4730820"/>
              <a:gd name="connsiteX106" fmla="*/ 1146676 w 4730820"/>
              <a:gd name="connsiteY106" fmla="*/ 4275118 h 4730820"/>
              <a:gd name="connsiteX107" fmla="*/ 1143807 w 4730820"/>
              <a:gd name="connsiteY107" fmla="*/ 4269238 h 4730820"/>
              <a:gd name="connsiteX108" fmla="*/ 1158786 w 4730820"/>
              <a:gd name="connsiteY108" fmla="*/ 4155459 h 4730820"/>
              <a:gd name="connsiteX109" fmla="*/ 1249832 w 4730820"/>
              <a:gd name="connsiteY109" fmla="*/ 4085596 h 4730820"/>
              <a:gd name="connsiteX110" fmla="*/ 1280542 w 4730820"/>
              <a:gd name="connsiteY110" fmla="*/ 4083455 h 4730820"/>
              <a:gd name="connsiteX111" fmla="*/ 1167899 w 4730820"/>
              <a:gd name="connsiteY111" fmla="*/ 4007380 h 4730820"/>
              <a:gd name="connsiteX112" fmla="*/ 1049998 w 4730820"/>
              <a:gd name="connsiteY112" fmla="*/ 3914405 h 4730820"/>
              <a:gd name="connsiteX113" fmla="*/ 3888193 w 4730820"/>
              <a:gd name="connsiteY113" fmla="*/ 3815402 h 4730820"/>
              <a:gd name="connsiteX114" fmla="*/ 3836722 w 4730820"/>
              <a:gd name="connsiteY114" fmla="*/ 3836722 h 4730820"/>
              <a:gd name="connsiteX115" fmla="*/ 3836722 w 4730820"/>
              <a:gd name="connsiteY115" fmla="*/ 3939664 h 4730820"/>
              <a:gd name="connsiteX116" fmla="*/ 3939664 w 4730820"/>
              <a:gd name="connsiteY116" fmla="*/ 3939664 h 4730820"/>
              <a:gd name="connsiteX117" fmla="*/ 3939664 w 4730820"/>
              <a:gd name="connsiteY117" fmla="*/ 3836722 h 4730820"/>
              <a:gd name="connsiteX118" fmla="*/ 3888193 w 4730820"/>
              <a:gd name="connsiteY118" fmla="*/ 3815402 h 4730820"/>
              <a:gd name="connsiteX119" fmla="*/ 842627 w 4730820"/>
              <a:gd name="connsiteY119" fmla="*/ 3815402 h 4730820"/>
              <a:gd name="connsiteX120" fmla="*/ 791156 w 4730820"/>
              <a:gd name="connsiteY120" fmla="*/ 3836722 h 4730820"/>
              <a:gd name="connsiteX121" fmla="*/ 791156 w 4730820"/>
              <a:gd name="connsiteY121" fmla="*/ 3939664 h 4730820"/>
              <a:gd name="connsiteX122" fmla="*/ 894098 w 4730820"/>
              <a:gd name="connsiteY122" fmla="*/ 3939664 h 4730820"/>
              <a:gd name="connsiteX123" fmla="*/ 894098 w 4730820"/>
              <a:gd name="connsiteY123" fmla="*/ 3836722 h 4730820"/>
              <a:gd name="connsiteX124" fmla="*/ 842627 w 4730820"/>
              <a:gd name="connsiteY124" fmla="*/ 3815402 h 4730820"/>
              <a:gd name="connsiteX125" fmla="*/ 2937393 w 4730820"/>
              <a:gd name="connsiteY125" fmla="*/ 3746298 h 4730820"/>
              <a:gd name="connsiteX126" fmla="*/ 2386897 w 4730820"/>
              <a:gd name="connsiteY126" fmla="*/ 4296794 h 4730820"/>
              <a:gd name="connsiteX127" fmla="*/ 2562994 w 4730820"/>
              <a:gd name="connsiteY127" fmla="*/ 4287902 h 4730820"/>
              <a:gd name="connsiteX128" fmla="*/ 3594640 w 4730820"/>
              <a:gd name="connsiteY128" fmla="*/ 3856597 h 4730820"/>
              <a:gd name="connsiteX129" fmla="*/ 3715999 w 4730820"/>
              <a:gd name="connsiteY129" fmla="*/ 3746298 h 4730820"/>
              <a:gd name="connsiteX130" fmla="*/ 1954266 w 4730820"/>
              <a:gd name="connsiteY130" fmla="*/ 3746298 h 4730820"/>
              <a:gd name="connsiteX131" fmla="*/ 2365410 w 4730820"/>
              <a:gd name="connsiteY131" fmla="*/ 4157442 h 4730820"/>
              <a:gd name="connsiteX132" fmla="*/ 2776554 w 4730820"/>
              <a:gd name="connsiteY132" fmla="*/ 3746298 h 4730820"/>
              <a:gd name="connsiteX133" fmla="*/ 1014821 w 4730820"/>
              <a:gd name="connsiteY133" fmla="*/ 3746298 h 4730820"/>
              <a:gd name="connsiteX134" fmla="*/ 1136181 w 4730820"/>
              <a:gd name="connsiteY134" fmla="*/ 3856597 h 4730820"/>
              <a:gd name="connsiteX135" fmla="*/ 2167827 w 4730820"/>
              <a:gd name="connsiteY135" fmla="*/ 4287902 h 4730820"/>
              <a:gd name="connsiteX136" fmla="*/ 2343924 w 4730820"/>
              <a:gd name="connsiteY136" fmla="*/ 4296794 h 4730820"/>
              <a:gd name="connsiteX137" fmla="*/ 1793428 w 4730820"/>
              <a:gd name="connsiteY137" fmla="*/ 3746298 h 4730820"/>
              <a:gd name="connsiteX138" fmla="*/ 4083418 w 4730820"/>
              <a:gd name="connsiteY138" fmla="*/ 3449743 h 4730820"/>
              <a:gd name="connsiteX139" fmla="*/ 4014558 w 4730820"/>
              <a:gd name="connsiteY139" fmla="*/ 3553035 h 4730820"/>
              <a:gd name="connsiteX140" fmla="*/ 3922277 w 4730820"/>
              <a:gd name="connsiteY140" fmla="*/ 3671506 h 4730820"/>
              <a:gd name="connsiteX141" fmla="*/ 3855450 w 4730820"/>
              <a:gd name="connsiteY141" fmla="*/ 3744622 h 4730820"/>
              <a:gd name="connsiteX142" fmla="*/ 3888193 w 4730820"/>
              <a:gd name="connsiteY142" fmla="*/ 3738250 h 4730820"/>
              <a:gd name="connsiteX143" fmla="*/ 3994219 w 4730820"/>
              <a:gd name="connsiteY143" fmla="*/ 3782168 h 4730820"/>
              <a:gd name="connsiteX144" fmla="*/ 4038136 w 4730820"/>
              <a:gd name="connsiteY144" fmla="*/ 3888193 h 4730820"/>
              <a:gd name="connsiteX145" fmla="*/ 4037411 w 4730820"/>
              <a:gd name="connsiteY145" fmla="*/ 3891917 h 4730820"/>
              <a:gd name="connsiteX146" fmla="*/ 4101467 w 4730820"/>
              <a:gd name="connsiteY146" fmla="*/ 3821834 h 4730820"/>
              <a:gd name="connsiteX147" fmla="*/ 4204369 w 4730820"/>
              <a:gd name="connsiteY147" fmla="*/ 3689727 h 4730820"/>
              <a:gd name="connsiteX148" fmla="*/ 4274581 w 4730820"/>
              <a:gd name="connsiteY148" fmla="*/ 3584407 h 4730820"/>
              <a:gd name="connsiteX149" fmla="*/ 4269238 w 4730820"/>
              <a:gd name="connsiteY149" fmla="*/ 3587014 h 4730820"/>
              <a:gd name="connsiteX150" fmla="*/ 4155458 w 4730820"/>
              <a:gd name="connsiteY150" fmla="*/ 3572035 h 4730820"/>
              <a:gd name="connsiteX151" fmla="*/ 4085596 w 4730820"/>
              <a:gd name="connsiteY151" fmla="*/ 3480988 h 4730820"/>
              <a:gd name="connsiteX152" fmla="*/ 647564 w 4730820"/>
              <a:gd name="connsiteY152" fmla="*/ 3447433 h 4730820"/>
              <a:gd name="connsiteX153" fmla="*/ 645224 w 4730820"/>
              <a:gd name="connsiteY153" fmla="*/ 3480988 h 4730820"/>
              <a:gd name="connsiteX154" fmla="*/ 575362 w 4730820"/>
              <a:gd name="connsiteY154" fmla="*/ 3572035 h 4730820"/>
              <a:gd name="connsiteX155" fmla="*/ 461582 w 4730820"/>
              <a:gd name="connsiteY155" fmla="*/ 3587014 h 4730820"/>
              <a:gd name="connsiteX156" fmla="*/ 458265 w 4730820"/>
              <a:gd name="connsiteY156" fmla="*/ 3585395 h 4730820"/>
              <a:gd name="connsiteX157" fmla="*/ 502238 w 4730820"/>
              <a:gd name="connsiteY157" fmla="*/ 3655502 h 4730820"/>
              <a:gd name="connsiteX158" fmla="*/ 629354 w 4730820"/>
              <a:gd name="connsiteY158" fmla="*/ 3821834 h 4730820"/>
              <a:gd name="connsiteX159" fmla="*/ 693409 w 4730820"/>
              <a:gd name="connsiteY159" fmla="*/ 3891918 h 4730820"/>
              <a:gd name="connsiteX160" fmla="*/ 692684 w 4730820"/>
              <a:gd name="connsiteY160" fmla="*/ 3888193 h 4730820"/>
              <a:gd name="connsiteX161" fmla="*/ 736602 w 4730820"/>
              <a:gd name="connsiteY161" fmla="*/ 3782168 h 4730820"/>
              <a:gd name="connsiteX162" fmla="*/ 842627 w 4730820"/>
              <a:gd name="connsiteY162" fmla="*/ 3738250 h 4730820"/>
              <a:gd name="connsiteX163" fmla="*/ 875371 w 4730820"/>
              <a:gd name="connsiteY163" fmla="*/ 3744622 h 4730820"/>
              <a:gd name="connsiteX164" fmla="*/ 808544 w 4730820"/>
              <a:gd name="connsiteY164" fmla="*/ 3671506 h 4730820"/>
              <a:gd name="connsiteX165" fmla="*/ 694549 w 4730820"/>
              <a:gd name="connsiteY165" fmla="*/ 3522342 h 4730820"/>
              <a:gd name="connsiteX166" fmla="*/ 4239428 w 4730820"/>
              <a:gd name="connsiteY166" fmla="*/ 3369929 h 4730820"/>
              <a:gd name="connsiteX167" fmla="*/ 4167391 w 4730820"/>
              <a:gd name="connsiteY167" fmla="*/ 3405785 h 4730820"/>
              <a:gd name="connsiteX168" fmla="*/ 4194034 w 4730820"/>
              <a:gd name="connsiteY168" fmla="*/ 3505219 h 4730820"/>
              <a:gd name="connsiteX169" fmla="*/ 4293469 w 4730820"/>
              <a:gd name="connsiteY169" fmla="*/ 3478576 h 4730820"/>
              <a:gd name="connsiteX170" fmla="*/ 4266826 w 4730820"/>
              <a:gd name="connsiteY170" fmla="*/ 3379141 h 4730820"/>
              <a:gd name="connsiteX171" fmla="*/ 4239428 w 4730820"/>
              <a:gd name="connsiteY171" fmla="*/ 3369929 h 4730820"/>
              <a:gd name="connsiteX172" fmla="*/ 491392 w 4730820"/>
              <a:gd name="connsiteY172" fmla="*/ 3369929 h 4730820"/>
              <a:gd name="connsiteX173" fmla="*/ 463995 w 4730820"/>
              <a:gd name="connsiteY173" fmla="*/ 3379141 h 4730820"/>
              <a:gd name="connsiteX174" fmla="*/ 437351 w 4730820"/>
              <a:gd name="connsiteY174" fmla="*/ 3478576 h 4730820"/>
              <a:gd name="connsiteX175" fmla="*/ 536786 w 4730820"/>
              <a:gd name="connsiteY175" fmla="*/ 3505219 h 4730820"/>
              <a:gd name="connsiteX176" fmla="*/ 563429 w 4730820"/>
              <a:gd name="connsiteY176" fmla="*/ 3405785 h 4730820"/>
              <a:gd name="connsiteX177" fmla="*/ 491392 w 4730820"/>
              <a:gd name="connsiteY177" fmla="*/ 3369929 h 4730820"/>
              <a:gd name="connsiteX178" fmla="*/ 3632568 w 4730820"/>
              <a:gd name="connsiteY178" fmla="*/ 3051123 h 4730820"/>
              <a:gd name="connsiteX179" fmla="*/ 3051123 w 4730820"/>
              <a:gd name="connsiteY179" fmla="*/ 3632568 h 4730820"/>
              <a:gd name="connsiteX180" fmla="*/ 3632568 w 4730820"/>
              <a:gd name="connsiteY180" fmla="*/ 3632568 h 4730820"/>
              <a:gd name="connsiteX181" fmla="*/ 1098252 w 4730820"/>
              <a:gd name="connsiteY181" fmla="*/ 3051123 h 4730820"/>
              <a:gd name="connsiteX182" fmla="*/ 1098252 w 4730820"/>
              <a:gd name="connsiteY182" fmla="*/ 3632568 h 4730820"/>
              <a:gd name="connsiteX183" fmla="*/ 1679698 w 4730820"/>
              <a:gd name="connsiteY183" fmla="*/ 3632568 h 4730820"/>
              <a:gd name="connsiteX184" fmla="*/ 4305520 w 4730820"/>
              <a:gd name="connsiteY184" fmla="*/ 2968130 h 4730820"/>
              <a:gd name="connsiteX185" fmla="*/ 4251338 w 4730820"/>
              <a:gd name="connsiteY185" fmla="*/ 3123697 h 4730820"/>
              <a:gd name="connsiteX186" fmla="*/ 4172276 w 4730820"/>
              <a:gd name="connsiteY186" fmla="*/ 3296266 h 4730820"/>
              <a:gd name="connsiteX187" fmla="*/ 4164082 w 4730820"/>
              <a:gd name="connsiteY187" fmla="*/ 3310786 h 4730820"/>
              <a:gd name="connsiteX188" fmla="*/ 4191622 w 4730820"/>
              <a:gd name="connsiteY188" fmla="*/ 3297346 h 4730820"/>
              <a:gd name="connsiteX189" fmla="*/ 4305402 w 4730820"/>
              <a:gd name="connsiteY189" fmla="*/ 3312326 h 4730820"/>
              <a:gd name="connsiteX190" fmla="*/ 4375264 w 4730820"/>
              <a:gd name="connsiteY190" fmla="*/ 3403372 h 4730820"/>
              <a:gd name="connsiteX191" fmla="*/ 4375813 w 4730820"/>
              <a:gd name="connsiteY191" fmla="*/ 3411249 h 4730820"/>
              <a:gd name="connsiteX192" fmla="*/ 4380240 w 4730820"/>
              <a:gd name="connsiteY192" fmla="*/ 3403405 h 4730820"/>
              <a:gd name="connsiteX193" fmla="*/ 4468401 w 4730820"/>
              <a:gd name="connsiteY193" fmla="*/ 3210974 h 4730820"/>
              <a:gd name="connsiteX194" fmla="*/ 4524853 w 4730820"/>
              <a:gd name="connsiteY194" fmla="*/ 3048892 h 4730820"/>
              <a:gd name="connsiteX195" fmla="*/ 4520541 w 4730820"/>
              <a:gd name="connsiteY195" fmla="*/ 3052642 h 4730820"/>
              <a:gd name="connsiteX196" fmla="*/ 4406762 w 4730820"/>
              <a:gd name="connsiteY196" fmla="*/ 3067621 h 4730820"/>
              <a:gd name="connsiteX197" fmla="*/ 4315716 w 4730820"/>
              <a:gd name="connsiteY197" fmla="*/ 2997759 h 4730820"/>
              <a:gd name="connsiteX198" fmla="*/ 425413 w 4730820"/>
              <a:gd name="connsiteY198" fmla="*/ 2967802 h 4730820"/>
              <a:gd name="connsiteX199" fmla="*/ 415105 w 4730820"/>
              <a:gd name="connsiteY199" fmla="*/ 2997759 h 4730820"/>
              <a:gd name="connsiteX200" fmla="*/ 324058 w 4730820"/>
              <a:gd name="connsiteY200" fmla="*/ 3067621 h 4730820"/>
              <a:gd name="connsiteX201" fmla="*/ 210279 w 4730820"/>
              <a:gd name="connsiteY201" fmla="*/ 3052642 h 4730820"/>
              <a:gd name="connsiteX202" fmla="*/ 205477 w 4730820"/>
              <a:gd name="connsiteY202" fmla="*/ 3048465 h 4730820"/>
              <a:gd name="connsiteX203" fmla="*/ 218074 w 4730820"/>
              <a:gd name="connsiteY203" fmla="*/ 3091056 h 4730820"/>
              <a:gd name="connsiteX204" fmla="*/ 295586 w 4730820"/>
              <a:gd name="connsiteY204" fmla="*/ 3289101 h 4730820"/>
              <a:gd name="connsiteX205" fmla="*/ 355272 w 4730820"/>
              <a:gd name="connsiteY205" fmla="*/ 3407449 h 4730820"/>
              <a:gd name="connsiteX206" fmla="*/ 355557 w 4730820"/>
              <a:gd name="connsiteY206" fmla="*/ 3403372 h 4730820"/>
              <a:gd name="connsiteX207" fmla="*/ 425419 w 4730820"/>
              <a:gd name="connsiteY207" fmla="*/ 3312326 h 4730820"/>
              <a:gd name="connsiteX208" fmla="*/ 539198 w 4730820"/>
              <a:gd name="connsiteY208" fmla="*/ 3297346 h 4730820"/>
              <a:gd name="connsiteX209" fmla="*/ 568739 w 4730820"/>
              <a:gd name="connsiteY209" fmla="*/ 3311761 h 4730820"/>
              <a:gd name="connsiteX210" fmla="*/ 509227 w 4730820"/>
              <a:gd name="connsiteY210" fmla="*/ 3193760 h 4730820"/>
              <a:gd name="connsiteX211" fmla="*/ 439716 w 4730820"/>
              <a:gd name="connsiteY211" fmla="*/ 3016157 h 4730820"/>
              <a:gd name="connsiteX212" fmla="*/ 4435561 w 4730820"/>
              <a:gd name="connsiteY212" fmla="*/ 2850669 h 4730820"/>
              <a:gd name="connsiteX213" fmla="*/ 4375259 w 4730820"/>
              <a:gd name="connsiteY213" fmla="*/ 2903947 h 4730820"/>
              <a:gd name="connsiteX214" fmla="*/ 4426730 w 4730820"/>
              <a:gd name="connsiteY214" fmla="*/ 2993098 h 4730820"/>
              <a:gd name="connsiteX215" fmla="*/ 4515881 w 4730820"/>
              <a:gd name="connsiteY215" fmla="*/ 2941627 h 4730820"/>
              <a:gd name="connsiteX216" fmla="*/ 4464410 w 4730820"/>
              <a:gd name="connsiteY216" fmla="*/ 2852476 h 4730820"/>
              <a:gd name="connsiteX217" fmla="*/ 4435561 w 4730820"/>
              <a:gd name="connsiteY217" fmla="*/ 2850669 h 4730820"/>
              <a:gd name="connsiteX218" fmla="*/ 295259 w 4730820"/>
              <a:gd name="connsiteY218" fmla="*/ 2850669 h 4730820"/>
              <a:gd name="connsiteX219" fmla="*/ 266411 w 4730820"/>
              <a:gd name="connsiteY219" fmla="*/ 2852476 h 4730820"/>
              <a:gd name="connsiteX220" fmla="*/ 214940 w 4730820"/>
              <a:gd name="connsiteY220" fmla="*/ 2941627 h 4730820"/>
              <a:gd name="connsiteX221" fmla="*/ 304090 w 4730820"/>
              <a:gd name="connsiteY221" fmla="*/ 2993098 h 4730820"/>
              <a:gd name="connsiteX222" fmla="*/ 355561 w 4730820"/>
              <a:gd name="connsiteY222" fmla="*/ 2903947 h 4730820"/>
              <a:gd name="connsiteX223" fmla="*/ 295259 w 4730820"/>
              <a:gd name="connsiteY223" fmla="*/ 2850669 h 4730820"/>
              <a:gd name="connsiteX224" fmla="*/ 4393853 w 4730820"/>
              <a:gd name="connsiteY224" fmla="*/ 2443150 h 4730820"/>
              <a:gd name="connsiteX225" fmla="*/ 4388304 w 4730820"/>
              <a:gd name="connsiteY225" fmla="*/ 2560362 h 4730820"/>
              <a:gd name="connsiteX226" fmla="*/ 4360259 w 4730820"/>
              <a:gd name="connsiteY226" fmla="*/ 2754838 h 4730820"/>
              <a:gd name="connsiteX227" fmla="*/ 4345649 w 4730820"/>
              <a:gd name="connsiteY227" fmla="*/ 2814630 h 4730820"/>
              <a:gd name="connsiteX228" fmla="*/ 4370598 w 4730820"/>
              <a:gd name="connsiteY228" fmla="*/ 2792933 h 4730820"/>
              <a:gd name="connsiteX229" fmla="*/ 4484378 w 4730820"/>
              <a:gd name="connsiteY229" fmla="*/ 2777953 h 4730820"/>
              <a:gd name="connsiteX230" fmla="*/ 4575424 w 4730820"/>
              <a:gd name="connsiteY230" fmla="*/ 2847816 h 4730820"/>
              <a:gd name="connsiteX231" fmla="*/ 4576984 w 4730820"/>
              <a:gd name="connsiteY231" fmla="*/ 2852349 h 4730820"/>
              <a:gd name="connsiteX232" fmla="*/ 4589859 w 4730820"/>
              <a:gd name="connsiteY232" fmla="*/ 2799660 h 4730820"/>
              <a:gd name="connsiteX233" fmla="*/ 4621132 w 4730820"/>
              <a:gd name="connsiteY233" fmla="*/ 2582801 h 4730820"/>
              <a:gd name="connsiteX234" fmla="*/ 4626513 w 4730820"/>
              <a:gd name="connsiteY234" fmla="*/ 2469156 h 4730820"/>
              <a:gd name="connsiteX235" fmla="*/ 4624976 w 4730820"/>
              <a:gd name="connsiteY235" fmla="*/ 2471436 h 4730820"/>
              <a:gd name="connsiteX236" fmla="*/ 4518950 w 4730820"/>
              <a:gd name="connsiteY236" fmla="*/ 2515353 h 4730820"/>
              <a:gd name="connsiteX237" fmla="*/ 4412924 w 4730820"/>
              <a:gd name="connsiteY237" fmla="*/ 2471436 h 4730820"/>
              <a:gd name="connsiteX238" fmla="*/ 336967 w 4730820"/>
              <a:gd name="connsiteY238" fmla="*/ 2443150 h 4730820"/>
              <a:gd name="connsiteX239" fmla="*/ 317896 w 4730820"/>
              <a:gd name="connsiteY239" fmla="*/ 2471436 h 4730820"/>
              <a:gd name="connsiteX240" fmla="*/ 211870 w 4730820"/>
              <a:gd name="connsiteY240" fmla="*/ 2515353 h 4730820"/>
              <a:gd name="connsiteX241" fmla="*/ 105845 w 4730820"/>
              <a:gd name="connsiteY241" fmla="*/ 2471436 h 4730820"/>
              <a:gd name="connsiteX242" fmla="*/ 104307 w 4730820"/>
              <a:gd name="connsiteY242" fmla="*/ 2469156 h 4730820"/>
              <a:gd name="connsiteX243" fmla="*/ 109688 w 4730820"/>
              <a:gd name="connsiteY243" fmla="*/ 2582801 h 4730820"/>
              <a:gd name="connsiteX244" fmla="*/ 133076 w 4730820"/>
              <a:gd name="connsiteY244" fmla="*/ 2756826 h 4730820"/>
              <a:gd name="connsiteX245" fmla="*/ 153643 w 4730820"/>
              <a:gd name="connsiteY245" fmla="*/ 2852910 h 4730820"/>
              <a:gd name="connsiteX246" fmla="*/ 155396 w 4730820"/>
              <a:gd name="connsiteY246" fmla="*/ 2847816 h 4730820"/>
              <a:gd name="connsiteX247" fmla="*/ 246442 w 4730820"/>
              <a:gd name="connsiteY247" fmla="*/ 2777953 h 4730820"/>
              <a:gd name="connsiteX248" fmla="*/ 360222 w 4730820"/>
              <a:gd name="connsiteY248" fmla="*/ 2792933 h 4730820"/>
              <a:gd name="connsiteX249" fmla="*/ 384361 w 4730820"/>
              <a:gd name="connsiteY249" fmla="*/ 2813925 h 4730820"/>
              <a:gd name="connsiteX250" fmla="*/ 363491 w 4730820"/>
              <a:gd name="connsiteY250" fmla="*/ 2716425 h 4730820"/>
              <a:gd name="connsiteX251" fmla="*/ 342517 w 4730820"/>
              <a:gd name="connsiteY251" fmla="*/ 2560362 h 4730820"/>
              <a:gd name="connsiteX252" fmla="*/ 4296794 w 4730820"/>
              <a:gd name="connsiteY252" fmla="*/ 2386897 h 4730820"/>
              <a:gd name="connsiteX253" fmla="*/ 3746298 w 4730820"/>
              <a:gd name="connsiteY253" fmla="*/ 2937393 h 4730820"/>
              <a:gd name="connsiteX254" fmla="*/ 3746298 w 4730820"/>
              <a:gd name="connsiteY254" fmla="*/ 3715999 h 4730820"/>
              <a:gd name="connsiteX255" fmla="*/ 3856597 w 4730820"/>
              <a:gd name="connsiteY255" fmla="*/ 3594640 h 4730820"/>
              <a:gd name="connsiteX256" fmla="*/ 4287902 w 4730820"/>
              <a:gd name="connsiteY256" fmla="*/ 2562994 h 4730820"/>
              <a:gd name="connsiteX257" fmla="*/ 434026 w 4730820"/>
              <a:gd name="connsiteY257" fmla="*/ 2386897 h 4730820"/>
              <a:gd name="connsiteX258" fmla="*/ 442918 w 4730820"/>
              <a:gd name="connsiteY258" fmla="*/ 2562994 h 4730820"/>
              <a:gd name="connsiteX259" fmla="*/ 874223 w 4730820"/>
              <a:gd name="connsiteY259" fmla="*/ 3594640 h 4730820"/>
              <a:gd name="connsiteX260" fmla="*/ 984522 w 4730820"/>
              <a:gd name="connsiteY260" fmla="*/ 3715999 h 4730820"/>
              <a:gd name="connsiteX261" fmla="*/ 984522 w 4730820"/>
              <a:gd name="connsiteY261" fmla="*/ 2937393 h 4730820"/>
              <a:gd name="connsiteX262" fmla="*/ 4518950 w 4730820"/>
              <a:gd name="connsiteY262" fmla="*/ 2292619 h 4730820"/>
              <a:gd name="connsiteX263" fmla="*/ 4446159 w 4730820"/>
              <a:gd name="connsiteY263" fmla="*/ 2365410 h 4730820"/>
              <a:gd name="connsiteX264" fmla="*/ 4518950 w 4730820"/>
              <a:gd name="connsiteY264" fmla="*/ 2438201 h 4730820"/>
              <a:gd name="connsiteX265" fmla="*/ 4591741 w 4730820"/>
              <a:gd name="connsiteY265" fmla="*/ 2365410 h 4730820"/>
              <a:gd name="connsiteX266" fmla="*/ 4518950 w 4730820"/>
              <a:gd name="connsiteY266" fmla="*/ 2292619 h 4730820"/>
              <a:gd name="connsiteX267" fmla="*/ 211870 w 4730820"/>
              <a:gd name="connsiteY267" fmla="*/ 2292619 h 4730820"/>
              <a:gd name="connsiteX268" fmla="*/ 139079 w 4730820"/>
              <a:gd name="connsiteY268" fmla="*/ 2365410 h 4730820"/>
              <a:gd name="connsiteX269" fmla="*/ 211870 w 4730820"/>
              <a:gd name="connsiteY269" fmla="*/ 2438201 h 4730820"/>
              <a:gd name="connsiteX270" fmla="*/ 284661 w 4730820"/>
              <a:gd name="connsiteY270" fmla="*/ 2365410 h 4730820"/>
              <a:gd name="connsiteX271" fmla="*/ 211870 w 4730820"/>
              <a:gd name="connsiteY271" fmla="*/ 2292619 h 4730820"/>
              <a:gd name="connsiteX272" fmla="*/ 3746298 w 4730820"/>
              <a:gd name="connsiteY272" fmla="*/ 1954266 h 4730820"/>
              <a:gd name="connsiteX273" fmla="*/ 3746298 w 4730820"/>
              <a:gd name="connsiteY273" fmla="*/ 2776554 h 4730820"/>
              <a:gd name="connsiteX274" fmla="*/ 4157442 w 4730820"/>
              <a:gd name="connsiteY274" fmla="*/ 2365410 h 4730820"/>
              <a:gd name="connsiteX275" fmla="*/ 984522 w 4730820"/>
              <a:gd name="connsiteY275" fmla="*/ 1954266 h 4730820"/>
              <a:gd name="connsiteX276" fmla="*/ 573378 w 4730820"/>
              <a:gd name="connsiteY276" fmla="*/ 2365410 h 4730820"/>
              <a:gd name="connsiteX277" fmla="*/ 984522 w 4730820"/>
              <a:gd name="connsiteY277" fmla="*/ 2776554 h 4730820"/>
              <a:gd name="connsiteX278" fmla="*/ 153753 w 4730820"/>
              <a:gd name="connsiteY278" fmla="*/ 1878229 h 4730820"/>
              <a:gd name="connsiteX279" fmla="*/ 140108 w 4730820"/>
              <a:gd name="connsiteY279" fmla="*/ 1935581 h 4730820"/>
              <a:gd name="connsiteX280" fmla="*/ 111094 w 4730820"/>
              <a:gd name="connsiteY280" fmla="*/ 2133723 h 4730820"/>
              <a:gd name="connsiteX281" fmla="*/ 104660 w 4730820"/>
              <a:gd name="connsiteY281" fmla="*/ 2261141 h 4730820"/>
              <a:gd name="connsiteX282" fmla="*/ 105845 w 4730820"/>
              <a:gd name="connsiteY282" fmla="*/ 2259385 h 4730820"/>
              <a:gd name="connsiteX283" fmla="*/ 211870 w 4730820"/>
              <a:gd name="connsiteY283" fmla="*/ 2215467 h 4730820"/>
              <a:gd name="connsiteX284" fmla="*/ 317896 w 4730820"/>
              <a:gd name="connsiteY284" fmla="*/ 2259385 h 4730820"/>
              <a:gd name="connsiteX285" fmla="*/ 337195 w 4730820"/>
              <a:gd name="connsiteY285" fmla="*/ 2288009 h 4730820"/>
              <a:gd name="connsiteX286" fmla="*/ 343778 w 4730820"/>
              <a:gd name="connsiteY286" fmla="*/ 2157637 h 4730820"/>
              <a:gd name="connsiteX287" fmla="*/ 367588 w 4730820"/>
              <a:gd name="connsiteY287" fmla="*/ 1991634 h 4730820"/>
              <a:gd name="connsiteX288" fmla="*/ 384758 w 4730820"/>
              <a:gd name="connsiteY288" fmla="*/ 1916550 h 4730820"/>
              <a:gd name="connsiteX289" fmla="*/ 360222 w 4730820"/>
              <a:gd name="connsiteY289" fmla="*/ 1937888 h 4730820"/>
              <a:gd name="connsiteX290" fmla="*/ 246442 w 4730820"/>
              <a:gd name="connsiteY290" fmla="*/ 1952867 h 4730820"/>
              <a:gd name="connsiteX291" fmla="*/ 155396 w 4730820"/>
              <a:gd name="connsiteY291" fmla="*/ 1883005 h 4730820"/>
              <a:gd name="connsiteX292" fmla="*/ 4577386 w 4730820"/>
              <a:gd name="connsiteY292" fmla="*/ 1877303 h 4730820"/>
              <a:gd name="connsiteX293" fmla="*/ 4575424 w 4730820"/>
              <a:gd name="connsiteY293" fmla="*/ 1883005 h 4730820"/>
              <a:gd name="connsiteX294" fmla="*/ 4484378 w 4730820"/>
              <a:gd name="connsiteY294" fmla="*/ 1952867 h 4730820"/>
              <a:gd name="connsiteX295" fmla="*/ 4370598 w 4730820"/>
              <a:gd name="connsiteY295" fmla="*/ 1937888 h 4730820"/>
              <a:gd name="connsiteX296" fmla="*/ 4346063 w 4730820"/>
              <a:gd name="connsiteY296" fmla="*/ 1916550 h 4730820"/>
              <a:gd name="connsiteX297" fmla="*/ 4363232 w 4730820"/>
              <a:gd name="connsiteY297" fmla="*/ 1991634 h 4730820"/>
              <a:gd name="connsiteX298" fmla="*/ 4387042 w 4730820"/>
              <a:gd name="connsiteY298" fmla="*/ 2157637 h 4730820"/>
              <a:gd name="connsiteX299" fmla="*/ 4393626 w 4730820"/>
              <a:gd name="connsiteY299" fmla="*/ 2288008 h 4730820"/>
              <a:gd name="connsiteX300" fmla="*/ 4412924 w 4730820"/>
              <a:gd name="connsiteY300" fmla="*/ 2259385 h 4730820"/>
              <a:gd name="connsiteX301" fmla="*/ 4518950 w 4730820"/>
              <a:gd name="connsiteY301" fmla="*/ 2215467 h 4730820"/>
              <a:gd name="connsiteX302" fmla="*/ 4624976 w 4730820"/>
              <a:gd name="connsiteY302" fmla="*/ 2259385 h 4730820"/>
              <a:gd name="connsiteX303" fmla="*/ 4626160 w 4730820"/>
              <a:gd name="connsiteY303" fmla="*/ 2261141 h 4730820"/>
              <a:gd name="connsiteX304" fmla="*/ 4619726 w 4730820"/>
              <a:gd name="connsiteY304" fmla="*/ 2133723 h 4730820"/>
              <a:gd name="connsiteX305" fmla="*/ 4597877 w 4730820"/>
              <a:gd name="connsiteY305" fmla="*/ 1974758 h 4730820"/>
              <a:gd name="connsiteX306" fmla="*/ 2365410 w 4730820"/>
              <a:gd name="connsiteY306" fmla="*/ 1831803 h 4730820"/>
              <a:gd name="connsiteX307" fmla="*/ 1831803 w 4730820"/>
              <a:gd name="connsiteY307" fmla="*/ 2365410 h 4730820"/>
              <a:gd name="connsiteX308" fmla="*/ 2365410 w 4730820"/>
              <a:gd name="connsiteY308" fmla="*/ 2899017 h 4730820"/>
              <a:gd name="connsiteX309" fmla="*/ 2899017 w 4730820"/>
              <a:gd name="connsiteY309" fmla="*/ 2365410 h 4730820"/>
              <a:gd name="connsiteX310" fmla="*/ 2365410 w 4730820"/>
              <a:gd name="connsiteY310" fmla="*/ 1831803 h 4730820"/>
              <a:gd name="connsiteX311" fmla="*/ 2365410 w 4730820"/>
              <a:gd name="connsiteY311" fmla="*/ 1761345 h 4730820"/>
              <a:gd name="connsiteX312" fmla="*/ 2969475 w 4730820"/>
              <a:gd name="connsiteY312" fmla="*/ 2365410 h 4730820"/>
              <a:gd name="connsiteX313" fmla="*/ 2365410 w 4730820"/>
              <a:gd name="connsiteY313" fmla="*/ 2969475 h 4730820"/>
              <a:gd name="connsiteX314" fmla="*/ 1761345 w 4730820"/>
              <a:gd name="connsiteY314" fmla="*/ 2365410 h 4730820"/>
              <a:gd name="connsiteX315" fmla="*/ 2365410 w 4730820"/>
              <a:gd name="connsiteY315" fmla="*/ 1761345 h 4730820"/>
              <a:gd name="connsiteX316" fmla="*/ 4455578 w 4730820"/>
              <a:gd name="connsiteY316" fmla="*/ 1735915 h 4730820"/>
              <a:gd name="connsiteX317" fmla="*/ 4426730 w 4730820"/>
              <a:gd name="connsiteY317" fmla="*/ 1737722 h 4730820"/>
              <a:gd name="connsiteX318" fmla="*/ 4375259 w 4730820"/>
              <a:gd name="connsiteY318" fmla="*/ 1826873 h 4730820"/>
              <a:gd name="connsiteX319" fmla="*/ 4464410 w 4730820"/>
              <a:gd name="connsiteY319" fmla="*/ 1878344 h 4730820"/>
              <a:gd name="connsiteX320" fmla="*/ 4515881 w 4730820"/>
              <a:gd name="connsiteY320" fmla="*/ 1789193 h 4730820"/>
              <a:gd name="connsiteX321" fmla="*/ 4455578 w 4730820"/>
              <a:gd name="connsiteY321" fmla="*/ 1735915 h 4730820"/>
              <a:gd name="connsiteX322" fmla="*/ 275241 w 4730820"/>
              <a:gd name="connsiteY322" fmla="*/ 1735915 h 4730820"/>
              <a:gd name="connsiteX323" fmla="*/ 214940 w 4730820"/>
              <a:gd name="connsiteY323" fmla="*/ 1789193 h 4730820"/>
              <a:gd name="connsiteX324" fmla="*/ 266411 w 4730820"/>
              <a:gd name="connsiteY324" fmla="*/ 1878344 h 4730820"/>
              <a:gd name="connsiteX325" fmla="*/ 355561 w 4730820"/>
              <a:gd name="connsiteY325" fmla="*/ 1826873 h 4730820"/>
              <a:gd name="connsiteX326" fmla="*/ 304090 w 4730820"/>
              <a:gd name="connsiteY326" fmla="*/ 1737722 h 4730820"/>
              <a:gd name="connsiteX327" fmla="*/ 275241 w 4730820"/>
              <a:gd name="connsiteY327" fmla="*/ 1735915 h 4730820"/>
              <a:gd name="connsiteX328" fmla="*/ 2365410 w 4730820"/>
              <a:gd name="connsiteY328" fmla="*/ 1465434 h 4730820"/>
              <a:gd name="connsiteX329" fmla="*/ 1465434 w 4730820"/>
              <a:gd name="connsiteY329" fmla="*/ 2365410 h 4730820"/>
              <a:gd name="connsiteX330" fmla="*/ 2365410 w 4730820"/>
              <a:gd name="connsiteY330" fmla="*/ 3265386 h 4730820"/>
              <a:gd name="connsiteX331" fmla="*/ 3265386 w 4730820"/>
              <a:gd name="connsiteY331" fmla="*/ 2365410 h 4730820"/>
              <a:gd name="connsiteX332" fmla="*/ 2365410 w 4730820"/>
              <a:gd name="connsiteY332" fmla="*/ 1465434 h 4730820"/>
              <a:gd name="connsiteX333" fmla="*/ 2365410 w 4730820"/>
              <a:gd name="connsiteY333" fmla="*/ 1346600 h 4730820"/>
              <a:gd name="connsiteX334" fmla="*/ 3384220 w 4730820"/>
              <a:gd name="connsiteY334" fmla="*/ 2365410 h 4730820"/>
              <a:gd name="connsiteX335" fmla="*/ 2365410 w 4730820"/>
              <a:gd name="connsiteY335" fmla="*/ 3384220 h 4730820"/>
              <a:gd name="connsiteX336" fmla="*/ 1346600 w 4730820"/>
              <a:gd name="connsiteY336" fmla="*/ 2365410 h 4730820"/>
              <a:gd name="connsiteX337" fmla="*/ 2365410 w 4730820"/>
              <a:gd name="connsiteY337" fmla="*/ 1346600 h 4730820"/>
              <a:gd name="connsiteX338" fmla="*/ 355137 w 4730820"/>
              <a:gd name="connsiteY338" fmla="*/ 1321428 h 4730820"/>
              <a:gd name="connsiteX339" fmla="*/ 324343 w 4730820"/>
              <a:gd name="connsiteY339" fmla="*/ 1379905 h 4730820"/>
              <a:gd name="connsiteX340" fmla="*/ 247505 w 4730820"/>
              <a:gd name="connsiteY340" fmla="*/ 1557898 h 4730820"/>
              <a:gd name="connsiteX341" fmla="*/ 206390 w 4730820"/>
              <a:gd name="connsiteY341" fmla="*/ 1681561 h 4730820"/>
              <a:gd name="connsiteX342" fmla="*/ 210279 w 4730820"/>
              <a:gd name="connsiteY342" fmla="*/ 1678179 h 4730820"/>
              <a:gd name="connsiteX343" fmla="*/ 324058 w 4730820"/>
              <a:gd name="connsiteY343" fmla="*/ 1663199 h 4730820"/>
              <a:gd name="connsiteX344" fmla="*/ 415105 w 4730820"/>
              <a:gd name="connsiteY344" fmla="*/ 1733062 h 4730820"/>
              <a:gd name="connsiteX345" fmla="*/ 425597 w 4730820"/>
              <a:gd name="connsiteY345" fmla="*/ 1763554 h 4730820"/>
              <a:gd name="connsiteX346" fmla="*/ 453938 w 4730820"/>
              <a:gd name="connsiteY346" fmla="*/ 1673999 h 4730820"/>
              <a:gd name="connsiteX347" fmla="*/ 515350 w 4730820"/>
              <a:gd name="connsiteY347" fmla="*/ 1523495 h 4730820"/>
              <a:gd name="connsiteX348" fmla="*/ 567871 w 4730820"/>
              <a:gd name="connsiteY348" fmla="*/ 1419482 h 4730820"/>
              <a:gd name="connsiteX349" fmla="*/ 539198 w 4730820"/>
              <a:gd name="connsiteY349" fmla="*/ 1433474 h 4730820"/>
              <a:gd name="connsiteX350" fmla="*/ 425419 w 4730820"/>
              <a:gd name="connsiteY350" fmla="*/ 1418495 h 4730820"/>
              <a:gd name="connsiteX351" fmla="*/ 355557 w 4730820"/>
              <a:gd name="connsiteY351" fmla="*/ 1327448 h 4730820"/>
              <a:gd name="connsiteX352" fmla="*/ 4375803 w 4730820"/>
              <a:gd name="connsiteY352" fmla="*/ 1319717 h 4730820"/>
              <a:gd name="connsiteX353" fmla="*/ 4375264 w 4730820"/>
              <a:gd name="connsiteY353" fmla="*/ 1327448 h 4730820"/>
              <a:gd name="connsiteX354" fmla="*/ 4305402 w 4730820"/>
              <a:gd name="connsiteY354" fmla="*/ 1418495 h 4730820"/>
              <a:gd name="connsiteX355" fmla="*/ 4191622 w 4730820"/>
              <a:gd name="connsiteY355" fmla="*/ 1433474 h 4730820"/>
              <a:gd name="connsiteX356" fmla="*/ 4161309 w 4730820"/>
              <a:gd name="connsiteY356" fmla="*/ 1418682 h 4730820"/>
              <a:gd name="connsiteX357" fmla="*/ 4198314 w 4730820"/>
              <a:gd name="connsiteY357" fmla="*/ 1486831 h 4730820"/>
              <a:gd name="connsiteX358" fmla="*/ 4276883 w 4730820"/>
              <a:gd name="connsiteY358" fmla="*/ 1673999 h 4730820"/>
              <a:gd name="connsiteX359" fmla="*/ 4305223 w 4730820"/>
              <a:gd name="connsiteY359" fmla="*/ 1763554 h 4730820"/>
              <a:gd name="connsiteX360" fmla="*/ 4315716 w 4730820"/>
              <a:gd name="connsiteY360" fmla="*/ 1733062 h 4730820"/>
              <a:gd name="connsiteX361" fmla="*/ 4406762 w 4730820"/>
              <a:gd name="connsiteY361" fmla="*/ 1663199 h 4730820"/>
              <a:gd name="connsiteX362" fmla="*/ 4520541 w 4730820"/>
              <a:gd name="connsiteY362" fmla="*/ 1678179 h 4730820"/>
              <a:gd name="connsiteX363" fmla="*/ 4526452 w 4730820"/>
              <a:gd name="connsiteY363" fmla="*/ 1683319 h 4730820"/>
              <a:gd name="connsiteX364" fmla="*/ 4522186 w 4730820"/>
              <a:gd name="connsiteY364" fmla="*/ 1668338 h 4730820"/>
              <a:gd name="connsiteX365" fmla="*/ 4454356 w 4730820"/>
              <a:gd name="connsiteY365" fmla="*/ 1485758 h 4730820"/>
              <a:gd name="connsiteX366" fmla="*/ 4221432 w 4730820"/>
              <a:gd name="connsiteY366" fmla="*/ 1216389 h 4730820"/>
              <a:gd name="connsiteX367" fmla="*/ 4194034 w 4730820"/>
              <a:gd name="connsiteY367" fmla="*/ 1225601 h 4730820"/>
              <a:gd name="connsiteX368" fmla="*/ 4167391 w 4730820"/>
              <a:gd name="connsiteY368" fmla="*/ 1325036 h 4730820"/>
              <a:gd name="connsiteX369" fmla="*/ 4266826 w 4730820"/>
              <a:gd name="connsiteY369" fmla="*/ 1351679 h 4730820"/>
              <a:gd name="connsiteX370" fmla="*/ 4293469 w 4730820"/>
              <a:gd name="connsiteY370" fmla="*/ 1252245 h 4730820"/>
              <a:gd name="connsiteX371" fmla="*/ 4221432 w 4730820"/>
              <a:gd name="connsiteY371" fmla="*/ 1216389 h 4730820"/>
              <a:gd name="connsiteX372" fmla="*/ 509388 w 4730820"/>
              <a:gd name="connsiteY372" fmla="*/ 1216389 h 4730820"/>
              <a:gd name="connsiteX373" fmla="*/ 437351 w 4730820"/>
              <a:gd name="connsiteY373" fmla="*/ 1252245 h 4730820"/>
              <a:gd name="connsiteX374" fmla="*/ 463995 w 4730820"/>
              <a:gd name="connsiteY374" fmla="*/ 1351679 h 4730820"/>
              <a:gd name="connsiteX375" fmla="*/ 563429 w 4730820"/>
              <a:gd name="connsiteY375" fmla="*/ 1325036 h 4730820"/>
              <a:gd name="connsiteX376" fmla="*/ 536786 w 4730820"/>
              <a:gd name="connsiteY376" fmla="*/ 1225601 h 4730820"/>
              <a:gd name="connsiteX377" fmla="*/ 509388 w 4730820"/>
              <a:gd name="connsiteY377" fmla="*/ 1216389 h 4730820"/>
              <a:gd name="connsiteX378" fmla="*/ 3051123 w 4730820"/>
              <a:gd name="connsiteY378" fmla="*/ 1098252 h 4730820"/>
              <a:gd name="connsiteX379" fmla="*/ 3632568 w 4730820"/>
              <a:gd name="connsiteY379" fmla="*/ 1679697 h 4730820"/>
              <a:gd name="connsiteX380" fmla="*/ 3632568 w 4730820"/>
              <a:gd name="connsiteY380" fmla="*/ 1098252 h 4730820"/>
              <a:gd name="connsiteX381" fmla="*/ 1840536 w 4730820"/>
              <a:gd name="connsiteY381" fmla="*/ 1098252 h 4730820"/>
              <a:gd name="connsiteX382" fmla="*/ 1098252 w 4730820"/>
              <a:gd name="connsiteY382" fmla="*/ 1840536 h 4730820"/>
              <a:gd name="connsiteX383" fmla="*/ 1098252 w 4730820"/>
              <a:gd name="connsiteY383" fmla="*/ 2890284 h 4730820"/>
              <a:gd name="connsiteX384" fmla="*/ 1840536 w 4730820"/>
              <a:gd name="connsiteY384" fmla="*/ 3632568 h 4730820"/>
              <a:gd name="connsiteX385" fmla="*/ 2890284 w 4730820"/>
              <a:gd name="connsiteY385" fmla="*/ 3632568 h 4730820"/>
              <a:gd name="connsiteX386" fmla="*/ 3632568 w 4730820"/>
              <a:gd name="connsiteY386" fmla="*/ 2890284 h 4730820"/>
              <a:gd name="connsiteX387" fmla="*/ 3632568 w 4730820"/>
              <a:gd name="connsiteY387" fmla="*/ 1840536 h 4730820"/>
              <a:gd name="connsiteX388" fmla="*/ 2890284 w 4730820"/>
              <a:gd name="connsiteY388" fmla="*/ 1098252 h 4730820"/>
              <a:gd name="connsiteX389" fmla="*/ 1098252 w 4730820"/>
              <a:gd name="connsiteY389" fmla="*/ 1098252 h 4730820"/>
              <a:gd name="connsiteX390" fmla="*/ 1098252 w 4730820"/>
              <a:gd name="connsiteY390" fmla="*/ 1679698 h 4730820"/>
              <a:gd name="connsiteX391" fmla="*/ 1679698 w 4730820"/>
              <a:gd name="connsiteY391" fmla="*/ 1098252 h 4730820"/>
              <a:gd name="connsiteX392" fmla="*/ 3746298 w 4730820"/>
              <a:gd name="connsiteY392" fmla="*/ 1014821 h 4730820"/>
              <a:gd name="connsiteX393" fmla="*/ 3746298 w 4730820"/>
              <a:gd name="connsiteY393" fmla="*/ 1793427 h 4730820"/>
              <a:gd name="connsiteX394" fmla="*/ 4296794 w 4730820"/>
              <a:gd name="connsiteY394" fmla="*/ 2343923 h 4730820"/>
              <a:gd name="connsiteX395" fmla="*/ 4287902 w 4730820"/>
              <a:gd name="connsiteY395" fmla="*/ 2167826 h 4730820"/>
              <a:gd name="connsiteX396" fmla="*/ 3856597 w 4730820"/>
              <a:gd name="connsiteY396" fmla="*/ 1136181 h 4730820"/>
              <a:gd name="connsiteX397" fmla="*/ 984522 w 4730820"/>
              <a:gd name="connsiteY397" fmla="*/ 1014821 h 4730820"/>
              <a:gd name="connsiteX398" fmla="*/ 874223 w 4730820"/>
              <a:gd name="connsiteY398" fmla="*/ 1136181 h 4730820"/>
              <a:gd name="connsiteX399" fmla="*/ 442918 w 4730820"/>
              <a:gd name="connsiteY399" fmla="*/ 2167826 h 4730820"/>
              <a:gd name="connsiteX400" fmla="*/ 434026 w 4730820"/>
              <a:gd name="connsiteY400" fmla="*/ 2343924 h 4730820"/>
              <a:gd name="connsiteX401" fmla="*/ 984522 w 4730820"/>
              <a:gd name="connsiteY401" fmla="*/ 1793428 h 4730820"/>
              <a:gd name="connsiteX402" fmla="*/ 4036756 w 4730820"/>
              <a:gd name="connsiteY402" fmla="*/ 835537 h 4730820"/>
              <a:gd name="connsiteX403" fmla="*/ 4038136 w 4730820"/>
              <a:gd name="connsiteY403" fmla="*/ 842627 h 4730820"/>
              <a:gd name="connsiteX404" fmla="*/ 3994219 w 4730820"/>
              <a:gd name="connsiteY404" fmla="*/ 948653 h 4730820"/>
              <a:gd name="connsiteX405" fmla="*/ 3888193 w 4730820"/>
              <a:gd name="connsiteY405" fmla="*/ 992570 h 4730820"/>
              <a:gd name="connsiteX406" fmla="*/ 3858018 w 4730820"/>
              <a:gd name="connsiteY406" fmla="*/ 986698 h 4730820"/>
              <a:gd name="connsiteX407" fmla="*/ 3861398 w 4730820"/>
              <a:gd name="connsiteY407" fmla="*/ 990059 h 4730820"/>
              <a:gd name="connsiteX408" fmla="*/ 3989470 w 4730820"/>
              <a:gd name="connsiteY408" fmla="*/ 1143759 h 4730820"/>
              <a:gd name="connsiteX409" fmla="*/ 4083351 w 4730820"/>
              <a:gd name="connsiteY409" fmla="*/ 1282039 h 4730820"/>
              <a:gd name="connsiteX410" fmla="*/ 4085596 w 4730820"/>
              <a:gd name="connsiteY410" fmla="*/ 1249832 h 4730820"/>
              <a:gd name="connsiteX411" fmla="*/ 4155458 w 4730820"/>
              <a:gd name="connsiteY411" fmla="*/ 1158786 h 4730820"/>
              <a:gd name="connsiteX412" fmla="*/ 4269238 w 4730820"/>
              <a:gd name="connsiteY412" fmla="*/ 1143806 h 4730820"/>
              <a:gd name="connsiteX413" fmla="*/ 4276356 w 4730820"/>
              <a:gd name="connsiteY413" fmla="*/ 1147280 h 4730820"/>
              <a:gd name="connsiteX414" fmla="*/ 4274895 w 4730820"/>
              <a:gd name="connsiteY414" fmla="*/ 1144770 h 4730820"/>
              <a:gd name="connsiteX415" fmla="*/ 4164809 w 4730820"/>
              <a:gd name="connsiteY415" fmla="*/ 987907 h 4730820"/>
              <a:gd name="connsiteX416" fmla="*/ 694064 w 4730820"/>
              <a:gd name="connsiteY416" fmla="*/ 835537 h 4730820"/>
              <a:gd name="connsiteX417" fmla="*/ 566012 w 4730820"/>
              <a:gd name="connsiteY417" fmla="*/ 987907 h 4730820"/>
              <a:gd name="connsiteX418" fmla="*/ 476903 w 4730820"/>
              <a:gd name="connsiteY418" fmla="*/ 1112625 h 4730820"/>
              <a:gd name="connsiteX419" fmla="*/ 455981 w 4730820"/>
              <a:gd name="connsiteY419" fmla="*/ 1146540 h 4730820"/>
              <a:gd name="connsiteX420" fmla="*/ 461582 w 4730820"/>
              <a:gd name="connsiteY420" fmla="*/ 1143806 h 4730820"/>
              <a:gd name="connsiteX421" fmla="*/ 575362 w 4730820"/>
              <a:gd name="connsiteY421" fmla="*/ 1158786 h 4730820"/>
              <a:gd name="connsiteX422" fmla="*/ 645224 w 4730820"/>
              <a:gd name="connsiteY422" fmla="*/ 1249832 h 4730820"/>
              <a:gd name="connsiteX423" fmla="*/ 647463 w 4730820"/>
              <a:gd name="connsiteY423" fmla="*/ 1281937 h 4730820"/>
              <a:gd name="connsiteX424" fmla="*/ 671829 w 4730820"/>
              <a:gd name="connsiteY424" fmla="*/ 1241933 h 4730820"/>
              <a:gd name="connsiteX425" fmla="*/ 869422 w 4730820"/>
              <a:gd name="connsiteY425" fmla="*/ 990059 h 4730820"/>
              <a:gd name="connsiteX426" fmla="*/ 872803 w 4730820"/>
              <a:gd name="connsiteY426" fmla="*/ 986698 h 4730820"/>
              <a:gd name="connsiteX427" fmla="*/ 842627 w 4730820"/>
              <a:gd name="connsiteY427" fmla="*/ 992570 h 4730820"/>
              <a:gd name="connsiteX428" fmla="*/ 736602 w 4730820"/>
              <a:gd name="connsiteY428" fmla="*/ 948653 h 4730820"/>
              <a:gd name="connsiteX429" fmla="*/ 692684 w 4730820"/>
              <a:gd name="connsiteY429" fmla="*/ 842627 h 4730820"/>
              <a:gd name="connsiteX430" fmla="*/ 3888193 w 4730820"/>
              <a:gd name="connsiteY430" fmla="*/ 769836 h 4730820"/>
              <a:gd name="connsiteX431" fmla="*/ 3836722 w 4730820"/>
              <a:gd name="connsiteY431" fmla="*/ 791156 h 4730820"/>
              <a:gd name="connsiteX432" fmla="*/ 3836722 w 4730820"/>
              <a:gd name="connsiteY432" fmla="*/ 894098 h 4730820"/>
              <a:gd name="connsiteX433" fmla="*/ 3939664 w 4730820"/>
              <a:gd name="connsiteY433" fmla="*/ 894098 h 4730820"/>
              <a:gd name="connsiteX434" fmla="*/ 3939664 w 4730820"/>
              <a:gd name="connsiteY434" fmla="*/ 791156 h 4730820"/>
              <a:gd name="connsiteX435" fmla="*/ 3888193 w 4730820"/>
              <a:gd name="connsiteY435" fmla="*/ 769836 h 4730820"/>
              <a:gd name="connsiteX436" fmla="*/ 842627 w 4730820"/>
              <a:gd name="connsiteY436" fmla="*/ 769836 h 4730820"/>
              <a:gd name="connsiteX437" fmla="*/ 791156 w 4730820"/>
              <a:gd name="connsiteY437" fmla="*/ 791156 h 4730820"/>
              <a:gd name="connsiteX438" fmla="*/ 791156 w 4730820"/>
              <a:gd name="connsiteY438" fmla="*/ 894098 h 4730820"/>
              <a:gd name="connsiteX439" fmla="*/ 894098 w 4730820"/>
              <a:gd name="connsiteY439" fmla="*/ 894098 h 4730820"/>
              <a:gd name="connsiteX440" fmla="*/ 894098 w 4730820"/>
              <a:gd name="connsiteY440" fmla="*/ 791156 h 4730820"/>
              <a:gd name="connsiteX441" fmla="*/ 842627 w 4730820"/>
              <a:gd name="connsiteY441" fmla="*/ 769836 h 4730820"/>
              <a:gd name="connsiteX442" fmla="*/ 2365410 w 4730820"/>
              <a:gd name="connsiteY442" fmla="*/ 573378 h 4730820"/>
              <a:gd name="connsiteX443" fmla="*/ 1954266 w 4730820"/>
              <a:gd name="connsiteY443" fmla="*/ 984522 h 4730820"/>
              <a:gd name="connsiteX444" fmla="*/ 2776554 w 4730820"/>
              <a:gd name="connsiteY444" fmla="*/ 984522 h 4730820"/>
              <a:gd name="connsiteX445" fmla="*/ 3584270 w 4730820"/>
              <a:gd name="connsiteY445" fmla="*/ 455959 h 4730820"/>
              <a:gd name="connsiteX446" fmla="*/ 3587014 w 4730820"/>
              <a:gd name="connsiteY446" fmla="*/ 461582 h 4730820"/>
              <a:gd name="connsiteX447" fmla="*/ 3572034 w 4730820"/>
              <a:gd name="connsiteY447" fmla="*/ 575362 h 4730820"/>
              <a:gd name="connsiteX448" fmla="*/ 3480988 w 4730820"/>
              <a:gd name="connsiteY448" fmla="*/ 645224 h 4730820"/>
              <a:gd name="connsiteX449" fmla="*/ 3450219 w 4730820"/>
              <a:gd name="connsiteY449" fmla="*/ 647369 h 4730820"/>
              <a:gd name="connsiteX450" fmla="*/ 3591019 w 4730820"/>
              <a:gd name="connsiteY450" fmla="*/ 744340 h 4730820"/>
              <a:gd name="connsiteX451" fmla="*/ 3731764 w 4730820"/>
              <a:gd name="connsiteY451" fmla="*/ 861195 h 4730820"/>
              <a:gd name="connsiteX452" fmla="*/ 3744285 w 4730820"/>
              <a:gd name="connsiteY452" fmla="*/ 873641 h 4730820"/>
              <a:gd name="connsiteX453" fmla="*/ 3738250 w 4730820"/>
              <a:gd name="connsiteY453" fmla="*/ 842627 h 4730820"/>
              <a:gd name="connsiteX454" fmla="*/ 3782167 w 4730820"/>
              <a:gd name="connsiteY454" fmla="*/ 736601 h 4730820"/>
              <a:gd name="connsiteX455" fmla="*/ 3888193 w 4730820"/>
              <a:gd name="connsiteY455" fmla="*/ 692684 h 4730820"/>
              <a:gd name="connsiteX456" fmla="*/ 3895009 w 4730820"/>
              <a:gd name="connsiteY456" fmla="*/ 694010 h 4730820"/>
              <a:gd name="connsiteX457" fmla="*/ 3889027 w 4730820"/>
              <a:gd name="connsiteY457" fmla="*/ 688065 h 4730820"/>
              <a:gd name="connsiteX458" fmla="*/ 3732083 w 4730820"/>
              <a:gd name="connsiteY458" fmla="*/ 557760 h 4730820"/>
              <a:gd name="connsiteX459" fmla="*/ 1146550 w 4730820"/>
              <a:gd name="connsiteY459" fmla="*/ 455959 h 4730820"/>
              <a:gd name="connsiteX460" fmla="*/ 998737 w 4730820"/>
              <a:gd name="connsiteY460" fmla="*/ 557760 h 4730820"/>
              <a:gd name="connsiteX461" fmla="*/ 841793 w 4730820"/>
              <a:gd name="connsiteY461" fmla="*/ 688065 h 4730820"/>
              <a:gd name="connsiteX462" fmla="*/ 835812 w 4730820"/>
              <a:gd name="connsiteY462" fmla="*/ 694010 h 4730820"/>
              <a:gd name="connsiteX463" fmla="*/ 842627 w 4730820"/>
              <a:gd name="connsiteY463" fmla="*/ 692684 h 4730820"/>
              <a:gd name="connsiteX464" fmla="*/ 948653 w 4730820"/>
              <a:gd name="connsiteY464" fmla="*/ 736601 h 4730820"/>
              <a:gd name="connsiteX465" fmla="*/ 992570 w 4730820"/>
              <a:gd name="connsiteY465" fmla="*/ 842627 h 4730820"/>
              <a:gd name="connsiteX466" fmla="*/ 986535 w 4730820"/>
              <a:gd name="connsiteY466" fmla="*/ 873642 h 4730820"/>
              <a:gd name="connsiteX467" fmla="*/ 999056 w 4730820"/>
              <a:gd name="connsiteY467" fmla="*/ 861195 h 4730820"/>
              <a:gd name="connsiteX468" fmla="*/ 1139801 w 4730820"/>
              <a:gd name="connsiteY468" fmla="*/ 744340 h 4730820"/>
              <a:gd name="connsiteX469" fmla="*/ 1280601 w 4730820"/>
              <a:gd name="connsiteY469" fmla="*/ 647369 h 4730820"/>
              <a:gd name="connsiteX470" fmla="*/ 1249832 w 4730820"/>
              <a:gd name="connsiteY470" fmla="*/ 645224 h 4730820"/>
              <a:gd name="connsiteX471" fmla="*/ 1158786 w 4730820"/>
              <a:gd name="connsiteY471" fmla="*/ 575362 h 4730820"/>
              <a:gd name="connsiteX472" fmla="*/ 1143807 w 4730820"/>
              <a:gd name="connsiteY472" fmla="*/ 461582 h 4730820"/>
              <a:gd name="connsiteX473" fmla="*/ 2386897 w 4730820"/>
              <a:gd name="connsiteY473" fmla="*/ 434026 h 4730820"/>
              <a:gd name="connsiteX474" fmla="*/ 2937393 w 4730820"/>
              <a:gd name="connsiteY474" fmla="*/ 984522 h 4730820"/>
              <a:gd name="connsiteX475" fmla="*/ 3715999 w 4730820"/>
              <a:gd name="connsiteY475" fmla="*/ 984522 h 4730820"/>
              <a:gd name="connsiteX476" fmla="*/ 3594640 w 4730820"/>
              <a:gd name="connsiteY476" fmla="*/ 874223 h 4730820"/>
              <a:gd name="connsiteX477" fmla="*/ 2562994 w 4730820"/>
              <a:gd name="connsiteY477" fmla="*/ 442918 h 4730820"/>
              <a:gd name="connsiteX478" fmla="*/ 2343924 w 4730820"/>
              <a:gd name="connsiteY478" fmla="*/ 434026 h 4730820"/>
              <a:gd name="connsiteX479" fmla="*/ 2167827 w 4730820"/>
              <a:gd name="connsiteY479" fmla="*/ 442918 h 4730820"/>
              <a:gd name="connsiteX480" fmla="*/ 1136181 w 4730820"/>
              <a:gd name="connsiteY480" fmla="*/ 874223 h 4730820"/>
              <a:gd name="connsiteX481" fmla="*/ 1014821 w 4730820"/>
              <a:gd name="connsiteY481" fmla="*/ 984522 h 4730820"/>
              <a:gd name="connsiteX482" fmla="*/ 1793428 w 4730820"/>
              <a:gd name="connsiteY482" fmla="*/ 984522 h 4730820"/>
              <a:gd name="connsiteX483" fmla="*/ 3451178 w 4730820"/>
              <a:gd name="connsiteY483" fmla="*/ 428138 h 4730820"/>
              <a:gd name="connsiteX484" fmla="*/ 3379141 w 4730820"/>
              <a:gd name="connsiteY484" fmla="*/ 463995 h 4730820"/>
              <a:gd name="connsiteX485" fmla="*/ 3405784 w 4730820"/>
              <a:gd name="connsiteY485" fmla="*/ 563429 h 4730820"/>
              <a:gd name="connsiteX486" fmla="*/ 3505219 w 4730820"/>
              <a:gd name="connsiteY486" fmla="*/ 536786 h 4730820"/>
              <a:gd name="connsiteX487" fmla="*/ 3478576 w 4730820"/>
              <a:gd name="connsiteY487" fmla="*/ 437351 h 4730820"/>
              <a:gd name="connsiteX488" fmla="*/ 3451178 w 4730820"/>
              <a:gd name="connsiteY488" fmla="*/ 428138 h 4730820"/>
              <a:gd name="connsiteX489" fmla="*/ 1279642 w 4730820"/>
              <a:gd name="connsiteY489" fmla="*/ 428138 h 4730820"/>
              <a:gd name="connsiteX490" fmla="*/ 1252245 w 4730820"/>
              <a:gd name="connsiteY490" fmla="*/ 437351 h 4730820"/>
              <a:gd name="connsiteX491" fmla="*/ 1225601 w 4730820"/>
              <a:gd name="connsiteY491" fmla="*/ 536786 h 4730820"/>
              <a:gd name="connsiteX492" fmla="*/ 1325036 w 4730820"/>
              <a:gd name="connsiteY492" fmla="*/ 563429 h 4730820"/>
              <a:gd name="connsiteX493" fmla="*/ 1351679 w 4730820"/>
              <a:gd name="connsiteY493" fmla="*/ 463995 h 4730820"/>
              <a:gd name="connsiteX494" fmla="*/ 1279642 w 4730820"/>
              <a:gd name="connsiteY494" fmla="*/ 428138 h 4730820"/>
              <a:gd name="connsiteX495" fmla="*/ 2912778 w 4730820"/>
              <a:gd name="connsiteY495" fmla="*/ 213132 h 4730820"/>
              <a:gd name="connsiteX496" fmla="*/ 2852477 w 4730820"/>
              <a:gd name="connsiteY496" fmla="*/ 266410 h 4730820"/>
              <a:gd name="connsiteX497" fmla="*/ 2903948 w 4730820"/>
              <a:gd name="connsiteY497" fmla="*/ 355561 h 4730820"/>
              <a:gd name="connsiteX498" fmla="*/ 2993098 w 4730820"/>
              <a:gd name="connsiteY498" fmla="*/ 304090 h 4730820"/>
              <a:gd name="connsiteX499" fmla="*/ 2941627 w 4730820"/>
              <a:gd name="connsiteY499" fmla="*/ 214939 h 4730820"/>
              <a:gd name="connsiteX500" fmla="*/ 2912778 w 4730820"/>
              <a:gd name="connsiteY500" fmla="*/ 213132 h 4730820"/>
              <a:gd name="connsiteX501" fmla="*/ 1818042 w 4730820"/>
              <a:gd name="connsiteY501" fmla="*/ 213132 h 4730820"/>
              <a:gd name="connsiteX502" fmla="*/ 1789194 w 4730820"/>
              <a:gd name="connsiteY502" fmla="*/ 214939 h 4730820"/>
              <a:gd name="connsiteX503" fmla="*/ 1737723 w 4730820"/>
              <a:gd name="connsiteY503" fmla="*/ 304090 h 4730820"/>
              <a:gd name="connsiteX504" fmla="*/ 1826873 w 4730820"/>
              <a:gd name="connsiteY504" fmla="*/ 355561 h 4730820"/>
              <a:gd name="connsiteX505" fmla="*/ 1878344 w 4730820"/>
              <a:gd name="connsiteY505" fmla="*/ 266411 h 4730820"/>
              <a:gd name="connsiteX506" fmla="*/ 1818042 w 4730820"/>
              <a:gd name="connsiteY506" fmla="*/ 213132 h 4730820"/>
              <a:gd name="connsiteX507" fmla="*/ 3050412 w 4730820"/>
              <a:gd name="connsiteY507" fmla="*/ 207714 h 4730820"/>
              <a:gd name="connsiteX508" fmla="*/ 3052642 w 4730820"/>
              <a:gd name="connsiteY508" fmla="*/ 210279 h 4730820"/>
              <a:gd name="connsiteX509" fmla="*/ 3067621 w 4730820"/>
              <a:gd name="connsiteY509" fmla="*/ 324058 h 4730820"/>
              <a:gd name="connsiteX510" fmla="*/ 2997759 w 4730820"/>
              <a:gd name="connsiteY510" fmla="*/ 415104 h 4730820"/>
              <a:gd name="connsiteX511" fmla="*/ 2969008 w 4730820"/>
              <a:gd name="connsiteY511" fmla="*/ 424998 h 4730820"/>
              <a:gd name="connsiteX512" fmla="*/ 3121339 w 4730820"/>
              <a:gd name="connsiteY512" fmla="*/ 478536 h 4730820"/>
              <a:gd name="connsiteX513" fmla="*/ 3279565 w 4730820"/>
              <a:gd name="connsiteY513" fmla="*/ 550022 h 4730820"/>
              <a:gd name="connsiteX514" fmla="*/ 3311362 w 4730820"/>
              <a:gd name="connsiteY514" fmla="*/ 567920 h 4730820"/>
              <a:gd name="connsiteX515" fmla="*/ 3297346 w 4730820"/>
              <a:gd name="connsiteY515" fmla="*/ 539199 h 4730820"/>
              <a:gd name="connsiteX516" fmla="*/ 3312326 w 4730820"/>
              <a:gd name="connsiteY516" fmla="*/ 425419 h 4730820"/>
              <a:gd name="connsiteX517" fmla="*/ 3403372 w 4730820"/>
              <a:gd name="connsiteY517" fmla="*/ 355557 h 4730820"/>
              <a:gd name="connsiteX518" fmla="*/ 3409719 w 4730820"/>
              <a:gd name="connsiteY518" fmla="*/ 355114 h 4730820"/>
              <a:gd name="connsiteX519" fmla="*/ 3384781 w 4730820"/>
              <a:gd name="connsiteY519" fmla="*/ 341076 h 4730820"/>
              <a:gd name="connsiteX520" fmla="*/ 3178173 w 4730820"/>
              <a:gd name="connsiteY520" fmla="*/ 249516 h 4730820"/>
              <a:gd name="connsiteX521" fmla="*/ 1680409 w 4730820"/>
              <a:gd name="connsiteY521" fmla="*/ 207714 h 4730820"/>
              <a:gd name="connsiteX522" fmla="*/ 1552647 w 4730820"/>
              <a:gd name="connsiteY522" fmla="*/ 249516 h 4730820"/>
              <a:gd name="connsiteX523" fmla="*/ 1346039 w 4730820"/>
              <a:gd name="connsiteY523" fmla="*/ 341076 h 4730820"/>
              <a:gd name="connsiteX524" fmla="*/ 1321101 w 4730820"/>
              <a:gd name="connsiteY524" fmla="*/ 355114 h 4730820"/>
              <a:gd name="connsiteX525" fmla="*/ 1327448 w 4730820"/>
              <a:gd name="connsiteY525" fmla="*/ 355557 h 4730820"/>
              <a:gd name="connsiteX526" fmla="*/ 1418495 w 4730820"/>
              <a:gd name="connsiteY526" fmla="*/ 425419 h 4730820"/>
              <a:gd name="connsiteX527" fmla="*/ 1433474 w 4730820"/>
              <a:gd name="connsiteY527" fmla="*/ 539199 h 4730820"/>
              <a:gd name="connsiteX528" fmla="*/ 1419458 w 4730820"/>
              <a:gd name="connsiteY528" fmla="*/ 567920 h 4730820"/>
              <a:gd name="connsiteX529" fmla="*/ 1451255 w 4730820"/>
              <a:gd name="connsiteY529" fmla="*/ 550022 h 4730820"/>
              <a:gd name="connsiteX530" fmla="*/ 1609482 w 4730820"/>
              <a:gd name="connsiteY530" fmla="*/ 478536 h 4730820"/>
              <a:gd name="connsiteX531" fmla="*/ 1761813 w 4730820"/>
              <a:gd name="connsiteY531" fmla="*/ 424998 h 4730820"/>
              <a:gd name="connsiteX532" fmla="*/ 1733062 w 4730820"/>
              <a:gd name="connsiteY532" fmla="*/ 415105 h 4730820"/>
              <a:gd name="connsiteX533" fmla="*/ 1663199 w 4730820"/>
              <a:gd name="connsiteY533" fmla="*/ 324058 h 4730820"/>
              <a:gd name="connsiteX534" fmla="*/ 1678179 w 4730820"/>
              <a:gd name="connsiteY534" fmla="*/ 210279 h 4730820"/>
              <a:gd name="connsiteX535" fmla="*/ 2365410 w 4730820"/>
              <a:gd name="connsiteY535" fmla="*/ 139079 h 4730820"/>
              <a:gd name="connsiteX536" fmla="*/ 2292619 w 4730820"/>
              <a:gd name="connsiteY536" fmla="*/ 211870 h 4730820"/>
              <a:gd name="connsiteX537" fmla="*/ 2365410 w 4730820"/>
              <a:gd name="connsiteY537" fmla="*/ 284661 h 4730820"/>
              <a:gd name="connsiteX538" fmla="*/ 2438201 w 4730820"/>
              <a:gd name="connsiteY538" fmla="*/ 211870 h 4730820"/>
              <a:gd name="connsiteX539" fmla="*/ 2365410 w 4730820"/>
              <a:gd name="connsiteY539" fmla="*/ 139079 h 4730820"/>
              <a:gd name="connsiteX540" fmla="*/ 2466303 w 4730820"/>
              <a:gd name="connsiteY540" fmla="*/ 102384 h 4730820"/>
              <a:gd name="connsiteX541" fmla="*/ 2471436 w 4730820"/>
              <a:gd name="connsiteY541" fmla="*/ 105845 h 4730820"/>
              <a:gd name="connsiteX542" fmla="*/ 2515353 w 4730820"/>
              <a:gd name="connsiteY542" fmla="*/ 211870 h 4730820"/>
              <a:gd name="connsiteX543" fmla="*/ 2471436 w 4730820"/>
              <a:gd name="connsiteY543" fmla="*/ 317896 h 4730820"/>
              <a:gd name="connsiteX544" fmla="*/ 2441899 w 4730820"/>
              <a:gd name="connsiteY544" fmla="*/ 337811 h 4730820"/>
              <a:gd name="connsiteX545" fmla="*/ 2608318 w 4730820"/>
              <a:gd name="connsiteY545" fmla="*/ 347654 h 4730820"/>
              <a:gd name="connsiteX546" fmla="*/ 2785022 w 4730820"/>
              <a:gd name="connsiteY546" fmla="*/ 376659 h 4730820"/>
              <a:gd name="connsiteX547" fmla="*/ 2813591 w 4730820"/>
              <a:gd name="connsiteY547" fmla="*/ 383976 h 4730820"/>
              <a:gd name="connsiteX548" fmla="*/ 2792933 w 4730820"/>
              <a:gd name="connsiteY548" fmla="*/ 360222 h 4730820"/>
              <a:gd name="connsiteX549" fmla="*/ 2777953 w 4730820"/>
              <a:gd name="connsiteY549" fmla="*/ 246442 h 4730820"/>
              <a:gd name="connsiteX550" fmla="*/ 2847816 w 4730820"/>
              <a:gd name="connsiteY550" fmla="*/ 155396 h 4730820"/>
              <a:gd name="connsiteX551" fmla="*/ 2850501 w 4730820"/>
              <a:gd name="connsiteY551" fmla="*/ 154472 h 4730820"/>
              <a:gd name="connsiteX552" fmla="*/ 2735510 w 4730820"/>
              <a:gd name="connsiteY552" fmla="*/ 129470 h 4730820"/>
              <a:gd name="connsiteX553" fmla="*/ 2501911 w 4730820"/>
              <a:gd name="connsiteY553" fmla="*/ 103439 h 4730820"/>
              <a:gd name="connsiteX554" fmla="*/ 2264517 w 4730820"/>
              <a:gd name="connsiteY554" fmla="*/ 102384 h 4730820"/>
              <a:gd name="connsiteX555" fmla="*/ 2228910 w 4730820"/>
              <a:gd name="connsiteY555" fmla="*/ 103439 h 4730820"/>
              <a:gd name="connsiteX556" fmla="*/ 1995311 w 4730820"/>
              <a:gd name="connsiteY556" fmla="*/ 129470 h 4730820"/>
              <a:gd name="connsiteX557" fmla="*/ 1880320 w 4730820"/>
              <a:gd name="connsiteY557" fmla="*/ 154472 h 4730820"/>
              <a:gd name="connsiteX558" fmla="*/ 1883005 w 4730820"/>
              <a:gd name="connsiteY558" fmla="*/ 155396 h 4730820"/>
              <a:gd name="connsiteX559" fmla="*/ 1952867 w 4730820"/>
              <a:gd name="connsiteY559" fmla="*/ 246442 h 4730820"/>
              <a:gd name="connsiteX560" fmla="*/ 1937888 w 4730820"/>
              <a:gd name="connsiteY560" fmla="*/ 360222 h 4730820"/>
              <a:gd name="connsiteX561" fmla="*/ 1917230 w 4730820"/>
              <a:gd name="connsiteY561" fmla="*/ 383976 h 4730820"/>
              <a:gd name="connsiteX562" fmla="*/ 1945799 w 4730820"/>
              <a:gd name="connsiteY562" fmla="*/ 376659 h 4730820"/>
              <a:gd name="connsiteX563" fmla="*/ 2122503 w 4730820"/>
              <a:gd name="connsiteY563" fmla="*/ 347654 h 4730820"/>
              <a:gd name="connsiteX564" fmla="*/ 2288922 w 4730820"/>
              <a:gd name="connsiteY564" fmla="*/ 337811 h 4730820"/>
              <a:gd name="connsiteX565" fmla="*/ 2259385 w 4730820"/>
              <a:gd name="connsiteY565" fmla="*/ 317896 h 4730820"/>
              <a:gd name="connsiteX566" fmla="*/ 2215467 w 4730820"/>
              <a:gd name="connsiteY566" fmla="*/ 211870 h 4730820"/>
              <a:gd name="connsiteX567" fmla="*/ 2259385 w 4730820"/>
              <a:gd name="connsiteY567" fmla="*/ 105845 h 4730820"/>
              <a:gd name="connsiteX568" fmla="*/ 2365410 w 4730820"/>
              <a:gd name="connsiteY568" fmla="*/ 0 h 4730820"/>
              <a:gd name="connsiteX569" fmla="*/ 4730820 w 4730820"/>
              <a:gd name="connsiteY569" fmla="*/ 2365410 h 4730820"/>
              <a:gd name="connsiteX570" fmla="*/ 2365410 w 4730820"/>
              <a:gd name="connsiteY570" fmla="*/ 4730820 h 4730820"/>
              <a:gd name="connsiteX571" fmla="*/ 0 w 4730820"/>
              <a:gd name="connsiteY571" fmla="*/ 2365410 h 4730820"/>
              <a:gd name="connsiteX572" fmla="*/ 2365410 w 4730820"/>
              <a:gd name="connsiteY572" fmla="*/ 0 h 473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</a:cxnLst>
            <a:rect l="l" t="t" r="r" b="b"/>
            <a:pathLst>
              <a:path w="4730820" h="4730820">
                <a:moveTo>
                  <a:pt x="2365410" y="4446159"/>
                </a:moveTo>
                <a:cubicBezTo>
                  <a:pt x="2325209" y="4446159"/>
                  <a:pt x="2292619" y="4478749"/>
                  <a:pt x="2292619" y="4518950"/>
                </a:cubicBezTo>
                <a:cubicBezTo>
                  <a:pt x="2292619" y="4559151"/>
                  <a:pt x="2325209" y="4591741"/>
                  <a:pt x="2365410" y="4591741"/>
                </a:cubicBezTo>
                <a:cubicBezTo>
                  <a:pt x="2405611" y="4591741"/>
                  <a:pt x="2438201" y="4559151"/>
                  <a:pt x="2438201" y="4518950"/>
                </a:cubicBezTo>
                <a:cubicBezTo>
                  <a:pt x="2438201" y="4478749"/>
                  <a:pt x="2405611" y="4446159"/>
                  <a:pt x="2365410" y="4446159"/>
                </a:cubicBezTo>
                <a:close/>
                <a:moveTo>
                  <a:pt x="2932796" y="4373452"/>
                </a:moveTo>
                <a:cubicBezTo>
                  <a:pt x="2923431" y="4372148"/>
                  <a:pt x="2913656" y="4372658"/>
                  <a:pt x="2903948" y="4375260"/>
                </a:cubicBezTo>
                <a:cubicBezTo>
                  <a:pt x="2865116" y="4385664"/>
                  <a:pt x="2842072" y="4425579"/>
                  <a:pt x="2852477" y="4464410"/>
                </a:cubicBezTo>
                <a:cubicBezTo>
                  <a:pt x="2862881" y="4503241"/>
                  <a:pt x="2902796" y="4526286"/>
                  <a:pt x="2941627" y="4515881"/>
                </a:cubicBezTo>
                <a:cubicBezTo>
                  <a:pt x="2980458" y="4505476"/>
                  <a:pt x="3003503" y="4465562"/>
                  <a:pt x="2993098" y="4426731"/>
                </a:cubicBezTo>
                <a:cubicBezTo>
                  <a:pt x="2985294" y="4397607"/>
                  <a:pt x="2960892" y="4377364"/>
                  <a:pt x="2932796" y="4373452"/>
                </a:cubicBezTo>
                <a:close/>
                <a:moveTo>
                  <a:pt x="1798024" y="4373452"/>
                </a:moveTo>
                <a:cubicBezTo>
                  <a:pt x="1769929" y="4377364"/>
                  <a:pt x="1745526" y="4397607"/>
                  <a:pt x="1737723" y="4426731"/>
                </a:cubicBezTo>
                <a:cubicBezTo>
                  <a:pt x="1727318" y="4465562"/>
                  <a:pt x="1750362" y="4505476"/>
                  <a:pt x="1789194" y="4515881"/>
                </a:cubicBezTo>
                <a:cubicBezTo>
                  <a:pt x="1828025" y="4526286"/>
                  <a:pt x="1867939" y="4503241"/>
                  <a:pt x="1878344" y="4464410"/>
                </a:cubicBezTo>
                <a:cubicBezTo>
                  <a:pt x="1888749" y="4425579"/>
                  <a:pt x="1865704" y="4385664"/>
                  <a:pt x="1826873" y="4375260"/>
                </a:cubicBezTo>
                <a:cubicBezTo>
                  <a:pt x="1817165" y="4372658"/>
                  <a:pt x="1807390" y="4372148"/>
                  <a:pt x="1798024" y="4373452"/>
                </a:cubicBezTo>
                <a:close/>
                <a:moveTo>
                  <a:pt x="2814030" y="4346339"/>
                </a:moveTo>
                <a:lnTo>
                  <a:pt x="2728940" y="4365110"/>
                </a:lnTo>
                <a:cubicBezTo>
                  <a:pt x="2677665" y="4374371"/>
                  <a:pt x="2625720" y="4381707"/>
                  <a:pt x="2573183" y="4387043"/>
                </a:cubicBezTo>
                <a:lnTo>
                  <a:pt x="2442812" y="4393626"/>
                </a:lnTo>
                <a:lnTo>
                  <a:pt x="2471436" y="4412925"/>
                </a:lnTo>
                <a:cubicBezTo>
                  <a:pt x="2498570" y="4440059"/>
                  <a:pt x="2515353" y="4477545"/>
                  <a:pt x="2515353" y="4518950"/>
                </a:cubicBezTo>
                <a:cubicBezTo>
                  <a:pt x="2515353" y="4560356"/>
                  <a:pt x="2498570" y="4597842"/>
                  <a:pt x="2471436" y="4624976"/>
                </a:cubicBezTo>
                <a:lnTo>
                  <a:pt x="2469679" y="4626160"/>
                </a:lnTo>
                <a:lnTo>
                  <a:pt x="2597097" y="4619726"/>
                </a:lnTo>
                <a:cubicBezTo>
                  <a:pt x="2655680" y="4613777"/>
                  <a:pt x="2713604" y="4605596"/>
                  <a:pt x="2770781" y="4595270"/>
                </a:cubicBezTo>
                <a:lnTo>
                  <a:pt x="2852864" y="4577162"/>
                </a:lnTo>
                <a:lnTo>
                  <a:pt x="2847816" y="4575425"/>
                </a:lnTo>
                <a:cubicBezTo>
                  <a:pt x="2814583" y="4556238"/>
                  <a:pt x="2788670" y="4524373"/>
                  <a:pt x="2777953" y="4484378"/>
                </a:cubicBezTo>
                <a:cubicBezTo>
                  <a:pt x="2767237" y="4444384"/>
                  <a:pt x="2773746" y="4403832"/>
                  <a:pt x="2792933" y="4370599"/>
                </a:cubicBezTo>
                <a:close/>
                <a:moveTo>
                  <a:pt x="1916492" y="4345995"/>
                </a:moveTo>
                <a:lnTo>
                  <a:pt x="1937888" y="4370599"/>
                </a:lnTo>
                <a:cubicBezTo>
                  <a:pt x="1957075" y="4403832"/>
                  <a:pt x="1963584" y="4444384"/>
                  <a:pt x="1952867" y="4484378"/>
                </a:cubicBezTo>
                <a:cubicBezTo>
                  <a:pt x="1942151" y="4524373"/>
                  <a:pt x="1916238" y="4556238"/>
                  <a:pt x="1883005" y="4575425"/>
                </a:cubicBezTo>
                <a:lnTo>
                  <a:pt x="1877957" y="4577162"/>
                </a:lnTo>
                <a:lnTo>
                  <a:pt x="1960039" y="4595269"/>
                </a:lnTo>
                <a:cubicBezTo>
                  <a:pt x="2017217" y="4605596"/>
                  <a:pt x="2075140" y="4613777"/>
                  <a:pt x="2133723" y="4619726"/>
                </a:cubicBezTo>
                <a:lnTo>
                  <a:pt x="2261141" y="4626160"/>
                </a:lnTo>
                <a:lnTo>
                  <a:pt x="2259385" y="4624976"/>
                </a:lnTo>
                <a:cubicBezTo>
                  <a:pt x="2232250" y="4597842"/>
                  <a:pt x="2215467" y="4560356"/>
                  <a:pt x="2215467" y="4518950"/>
                </a:cubicBezTo>
                <a:cubicBezTo>
                  <a:pt x="2215467" y="4477545"/>
                  <a:pt x="2232250" y="4440059"/>
                  <a:pt x="2259385" y="4412925"/>
                </a:cubicBezTo>
                <a:lnTo>
                  <a:pt x="2288009" y="4393626"/>
                </a:lnTo>
                <a:lnTo>
                  <a:pt x="2157637" y="4387043"/>
                </a:lnTo>
                <a:cubicBezTo>
                  <a:pt x="2091967" y="4380373"/>
                  <a:pt x="2027221" y="4370577"/>
                  <a:pt x="1963550" y="4357806"/>
                </a:cubicBezTo>
                <a:close/>
                <a:moveTo>
                  <a:pt x="1420342" y="4164712"/>
                </a:moveTo>
                <a:lnTo>
                  <a:pt x="1433474" y="4191622"/>
                </a:lnTo>
                <a:cubicBezTo>
                  <a:pt x="1443406" y="4228688"/>
                  <a:pt x="1439198" y="4269543"/>
                  <a:pt x="1418495" y="4305402"/>
                </a:cubicBezTo>
                <a:cubicBezTo>
                  <a:pt x="1397792" y="4341260"/>
                  <a:pt x="1364515" y="4365332"/>
                  <a:pt x="1327448" y="4375264"/>
                </a:cubicBezTo>
                <a:lnTo>
                  <a:pt x="1319276" y="4375834"/>
                </a:lnTo>
                <a:lnTo>
                  <a:pt x="1467917" y="4446744"/>
                </a:lnTo>
                <a:cubicBezTo>
                  <a:pt x="1519841" y="4469165"/>
                  <a:pt x="1572770" y="4489699"/>
                  <a:pt x="1626618" y="4508260"/>
                </a:cubicBezTo>
                <a:lnTo>
                  <a:pt x="1682095" y="4525044"/>
                </a:lnTo>
                <a:lnTo>
                  <a:pt x="1678179" y="4520542"/>
                </a:lnTo>
                <a:cubicBezTo>
                  <a:pt x="1658992" y="4487309"/>
                  <a:pt x="1652483" y="4446757"/>
                  <a:pt x="1663199" y="4406762"/>
                </a:cubicBezTo>
                <a:cubicBezTo>
                  <a:pt x="1673916" y="4366768"/>
                  <a:pt x="1699829" y="4334903"/>
                  <a:pt x="1733062" y="4315716"/>
                </a:cubicBezTo>
                <a:lnTo>
                  <a:pt x="1761982" y="4305764"/>
                </a:lnTo>
                <a:lnTo>
                  <a:pt x="1595645" y="4246677"/>
                </a:lnTo>
                <a:cubicBezTo>
                  <a:pt x="1536881" y="4222607"/>
                  <a:pt x="1479496" y="4195865"/>
                  <a:pt x="1423641" y="4166600"/>
                </a:cubicBezTo>
                <a:close/>
                <a:moveTo>
                  <a:pt x="3311898" y="4161801"/>
                </a:moveTo>
                <a:lnTo>
                  <a:pt x="3205021" y="4216520"/>
                </a:lnTo>
                <a:cubicBezTo>
                  <a:pt x="3147384" y="4242704"/>
                  <a:pt x="3088309" y="4266275"/>
                  <a:pt x="3027947" y="4287082"/>
                </a:cubicBezTo>
                <a:lnTo>
                  <a:pt x="2967602" y="4305339"/>
                </a:lnTo>
                <a:lnTo>
                  <a:pt x="2997759" y="4315716"/>
                </a:lnTo>
                <a:cubicBezTo>
                  <a:pt x="3030992" y="4334903"/>
                  <a:pt x="3056905" y="4366768"/>
                  <a:pt x="3067621" y="4406762"/>
                </a:cubicBezTo>
                <a:cubicBezTo>
                  <a:pt x="3078338" y="4446757"/>
                  <a:pt x="3071829" y="4487309"/>
                  <a:pt x="3052642" y="4520542"/>
                </a:cubicBezTo>
                <a:lnTo>
                  <a:pt x="3048726" y="4525045"/>
                </a:lnTo>
                <a:lnTo>
                  <a:pt x="3104203" y="4508261"/>
                </a:lnTo>
                <a:cubicBezTo>
                  <a:pt x="3171513" y="4485059"/>
                  <a:pt x="3237387" y="4458774"/>
                  <a:pt x="3301657" y="4429577"/>
                </a:cubicBezTo>
                <a:lnTo>
                  <a:pt x="3407218" y="4375532"/>
                </a:lnTo>
                <a:lnTo>
                  <a:pt x="3403372" y="4375264"/>
                </a:lnTo>
                <a:cubicBezTo>
                  <a:pt x="3366306" y="4365332"/>
                  <a:pt x="3333028" y="4341260"/>
                  <a:pt x="3312326" y="4305402"/>
                </a:cubicBezTo>
                <a:cubicBezTo>
                  <a:pt x="3291623" y="4269543"/>
                  <a:pt x="3287414" y="4228688"/>
                  <a:pt x="3297346" y="4191622"/>
                </a:cubicBezTo>
                <a:close/>
                <a:moveTo>
                  <a:pt x="3433182" y="4158179"/>
                </a:moveTo>
                <a:cubicBezTo>
                  <a:pt x="3423798" y="4159343"/>
                  <a:pt x="3414488" y="4162366"/>
                  <a:pt x="3405784" y="4167391"/>
                </a:cubicBezTo>
                <a:cubicBezTo>
                  <a:pt x="3370969" y="4187492"/>
                  <a:pt x="3359041" y="4232011"/>
                  <a:pt x="3379141" y="4266826"/>
                </a:cubicBezTo>
                <a:cubicBezTo>
                  <a:pt x="3399242" y="4301641"/>
                  <a:pt x="3443760" y="4313570"/>
                  <a:pt x="3478576" y="4293469"/>
                </a:cubicBezTo>
                <a:cubicBezTo>
                  <a:pt x="3513391" y="4273369"/>
                  <a:pt x="3525319" y="4228850"/>
                  <a:pt x="3505219" y="4194035"/>
                </a:cubicBezTo>
                <a:cubicBezTo>
                  <a:pt x="3490143" y="4167924"/>
                  <a:pt x="3461333" y="4154686"/>
                  <a:pt x="3433182" y="4158179"/>
                </a:cubicBezTo>
                <a:close/>
                <a:moveTo>
                  <a:pt x="1297638" y="4158179"/>
                </a:moveTo>
                <a:cubicBezTo>
                  <a:pt x="1269487" y="4154686"/>
                  <a:pt x="1240677" y="4167924"/>
                  <a:pt x="1225601" y="4194035"/>
                </a:cubicBezTo>
                <a:cubicBezTo>
                  <a:pt x="1205501" y="4228850"/>
                  <a:pt x="1217430" y="4273369"/>
                  <a:pt x="1252245" y="4293469"/>
                </a:cubicBezTo>
                <a:cubicBezTo>
                  <a:pt x="1287060" y="4313570"/>
                  <a:pt x="1331579" y="4301641"/>
                  <a:pt x="1351679" y="4266826"/>
                </a:cubicBezTo>
                <a:cubicBezTo>
                  <a:pt x="1371780" y="4232011"/>
                  <a:pt x="1359851" y="4187492"/>
                  <a:pt x="1325036" y="4167391"/>
                </a:cubicBezTo>
                <a:cubicBezTo>
                  <a:pt x="1316332" y="4162366"/>
                  <a:pt x="1307022" y="4159343"/>
                  <a:pt x="1297638" y="4158179"/>
                </a:cubicBezTo>
                <a:close/>
                <a:moveTo>
                  <a:pt x="3744635" y="3855379"/>
                </a:moveTo>
                <a:lnTo>
                  <a:pt x="3680823" y="3914405"/>
                </a:lnTo>
                <a:cubicBezTo>
                  <a:pt x="3633179" y="3954904"/>
                  <a:pt x="3583643" y="3993244"/>
                  <a:pt x="3532366" y="4029274"/>
                </a:cubicBezTo>
                <a:lnTo>
                  <a:pt x="3447440" y="4083257"/>
                </a:lnTo>
                <a:lnTo>
                  <a:pt x="3480988" y="4085596"/>
                </a:lnTo>
                <a:cubicBezTo>
                  <a:pt x="3518054" y="4095528"/>
                  <a:pt x="3551331" y="4119600"/>
                  <a:pt x="3572034" y="4155459"/>
                </a:cubicBezTo>
                <a:cubicBezTo>
                  <a:pt x="3592737" y="4191317"/>
                  <a:pt x="3596945" y="4232172"/>
                  <a:pt x="3587014" y="4269238"/>
                </a:cubicBezTo>
                <a:lnTo>
                  <a:pt x="3585471" y="4272399"/>
                </a:lnTo>
                <a:lnTo>
                  <a:pt x="3666679" y="4220779"/>
                </a:lnTo>
                <a:cubicBezTo>
                  <a:pt x="3723858" y="4180602"/>
                  <a:pt x="3779095" y="4137850"/>
                  <a:pt x="3832223" y="4092689"/>
                </a:cubicBezTo>
                <a:lnTo>
                  <a:pt x="3892000" y="4037395"/>
                </a:lnTo>
                <a:lnTo>
                  <a:pt x="3888193" y="4038136"/>
                </a:lnTo>
                <a:cubicBezTo>
                  <a:pt x="3849819" y="4038136"/>
                  <a:pt x="3811446" y="4023497"/>
                  <a:pt x="3782167" y="3994219"/>
                </a:cubicBezTo>
                <a:cubicBezTo>
                  <a:pt x="3752889" y="3964941"/>
                  <a:pt x="3738250" y="3926567"/>
                  <a:pt x="3738250" y="3888193"/>
                </a:cubicBezTo>
                <a:close/>
                <a:moveTo>
                  <a:pt x="986185" y="3855378"/>
                </a:moveTo>
                <a:lnTo>
                  <a:pt x="992570" y="3888193"/>
                </a:lnTo>
                <a:cubicBezTo>
                  <a:pt x="992570" y="3926567"/>
                  <a:pt x="977931" y="3964941"/>
                  <a:pt x="948653" y="3994219"/>
                </a:cubicBezTo>
                <a:cubicBezTo>
                  <a:pt x="919375" y="4023497"/>
                  <a:pt x="881001" y="4038136"/>
                  <a:pt x="842627" y="4038136"/>
                </a:cubicBezTo>
                <a:lnTo>
                  <a:pt x="838820" y="4037395"/>
                </a:lnTo>
                <a:lnTo>
                  <a:pt x="898598" y="4092689"/>
                </a:lnTo>
                <a:cubicBezTo>
                  <a:pt x="941100" y="4128818"/>
                  <a:pt x="984952" y="4163405"/>
                  <a:pt x="1030068" y="4196365"/>
                </a:cubicBezTo>
                <a:lnTo>
                  <a:pt x="1146676" y="4275118"/>
                </a:lnTo>
                <a:lnTo>
                  <a:pt x="1143807" y="4269238"/>
                </a:lnTo>
                <a:cubicBezTo>
                  <a:pt x="1133875" y="4232172"/>
                  <a:pt x="1138083" y="4191317"/>
                  <a:pt x="1158786" y="4155459"/>
                </a:cubicBezTo>
                <a:cubicBezTo>
                  <a:pt x="1179489" y="4119600"/>
                  <a:pt x="1212766" y="4095528"/>
                  <a:pt x="1249832" y="4085596"/>
                </a:cubicBezTo>
                <a:lnTo>
                  <a:pt x="1280542" y="4083455"/>
                </a:lnTo>
                <a:lnTo>
                  <a:pt x="1167899" y="4007380"/>
                </a:lnTo>
                <a:cubicBezTo>
                  <a:pt x="1127439" y="3977821"/>
                  <a:pt x="1088113" y="3946804"/>
                  <a:pt x="1049998" y="3914405"/>
                </a:cubicBezTo>
                <a:close/>
                <a:moveTo>
                  <a:pt x="3888193" y="3815402"/>
                </a:moveTo>
                <a:cubicBezTo>
                  <a:pt x="3869564" y="3815402"/>
                  <a:pt x="3850935" y="3822509"/>
                  <a:pt x="3836722" y="3836722"/>
                </a:cubicBezTo>
                <a:cubicBezTo>
                  <a:pt x="3808296" y="3865149"/>
                  <a:pt x="3808296" y="3911238"/>
                  <a:pt x="3836722" y="3939664"/>
                </a:cubicBezTo>
                <a:cubicBezTo>
                  <a:pt x="3865148" y="3968091"/>
                  <a:pt x="3911238" y="3968091"/>
                  <a:pt x="3939664" y="3939664"/>
                </a:cubicBezTo>
                <a:cubicBezTo>
                  <a:pt x="3968090" y="3911238"/>
                  <a:pt x="3968090" y="3865149"/>
                  <a:pt x="3939664" y="3836722"/>
                </a:cubicBezTo>
                <a:cubicBezTo>
                  <a:pt x="3925451" y="3822509"/>
                  <a:pt x="3906822" y="3815402"/>
                  <a:pt x="3888193" y="3815402"/>
                </a:cubicBezTo>
                <a:close/>
                <a:moveTo>
                  <a:pt x="842627" y="3815402"/>
                </a:moveTo>
                <a:cubicBezTo>
                  <a:pt x="823998" y="3815402"/>
                  <a:pt x="805370" y="3822509"/>
                  <a:pt x="791156" y="3836722"/>
                </a:cubicBezTo>
                <a:cubicBezTo>
                  <a:pt x="762730" y="3865149"/>
                  <a:pt x="762730" y="3911238"/>
                  <a:pt x="791156" y="3939664"/>
                </a:cubicBezTo>
                <a:cubicBezTo>
                  <a:pt x="819583" y="3968091"/>
                  <a:pt x="865672" y="3968091"/>
                  <a:pt x="894098" y="3939664"/>
                </a:cubicBezTo>
                <a:cubicBezTo>
                  <a:pt x="922525" y="3911238"/>
                  <a:pt x="922525" y="3865149"/>
                  <a:pt x="894098" y="3836722"/>
                </a:cubicBezTo>
                <a:cubicBezTo>
                  <a:pt x="879885" y="3822509"/>
                  <a:pt x="861256" y="3815402"/>
                  <a:pt x="842627" y="3815402"/>
                </a:cubicBezTo>
                <a:close/>
                <a:moveTo>
                  <a:pt x="2937393" y="3746298"/>
                </a:moveTo>
                <a:lnTo>
                  <a:pt x="2386897" y="4296794"/>
                </a:lnTo>
                <a:lnTo>
                  <a:pt x="2562994" y="4287902"/>
                </a:lnTo>
                <a:cubicBezTo>
                  <a:pt x="2952778" y="4248317"/>
                  <a:pt x="3308316" y="4092893"/>
                  <a:pt x="3594640" y="3856597"/>
                </a:cubicBezTo>
                <a:lnTo>
                  <a:pt x="3715999" y="3746298"/>
                </a:lnTo>
                <a:close/>
                <a:moveTo>
                  <a:pt x="1954266" y="3746298"/>
                </a:moveTo>
                <a:lnTo>
                  <a:pt x="2365410" y="4157442"/>
                </a:lnTo>
                <a:lnTo>
                  <a:pt x="2776554" y="3746298"/>
                </a:lnTo>
                <a:close/>
                <a:moveTo>
                  <a:pt x="1014821" y="3746298"/>
                </a:moveTo>
                <a:lnTo>
                  <a:pt x="1136181" y="3856597"/>
                </a:lnTo>
                <a:cubicBezTo>
                  <a:pt x="1422505" y="4092893"/>
                  <a:pt x="1778043" y="4248317"/>
                  <a:pt x="2167827" y="4287902"/>
                </a:cubicBezTo>
                <a:lnTo>
                  <a:pt x="2343924" y="4296794"/>
                </a:lnTo>
                <a:lnTo>
                  <a:pt x="1793428" y="3746298"/>
                </a:lnTo>
                <a:close/>
                <a:moveTo>
                  <a:pt x="4083418" y="3449743"/>
                </a:moveTo>
                <a:lnTo>
                  <a:pt x="4014558" y="3553035"/>
                </a:lnTo>
                <a:cubicBezTo>
                  <a:pt x="3985237" y="3593679"/>
                  <a:pt x="3954451" y="3633195"/>
                  <a:pt x="3922277" y="3671506"/>
                </a:cubicBezTo>
                <a:lnTo>
                  <a:pt x="3855450" y="3744622"/>
                </a:lnTo>
                <a:lnTo>
                  <a:pt x="3888193" y="3738250"/>
                </a:lnTo>
                <a:cubicBezTo>
                  <a:pt x="3926567" y="3738250"/>
                  <a:pt x="3964940" y="3752889"/>
                  <a:pt x="3994219" y="3782168"/>
                </a:cubicBezTo>
                <a:cubicBezTo>
                  <a:pt x="4023497" y="3811446"/>
                  <a:pt x="4038136" y="3849820"/>
                  <a:pt x="4038136" y="3888193"/>
                </a:cubicBezTo>
                <a:lnTo>
                  <a:pt x="4037411" y="3891917"/>
                </a:lnTo>
                <a:lnTo>
                  <a:pt x="4101467" y="3821834"/>
                </a:lnTo>
                <a:cubicBezTo>
                  <a:pt x="4137344" y="3779113"/>
                  <a:pt x="4171674" y="3735049"/>
                  <a:pt x="4204369" y="3689727"/>
                </a:cubicBezTo>
                <a:lnTo>
                  <a:pt x="4274581" y="3584407"/>
                </a:lnTo>
                <a:lnTo>
                  <a:pt x="4269238" y="3587014"/>
                </a:lnTo>
                <a:cubicBezTo>
                  <a:pt x="4232172" y="3596946"/>
                  <a:pt x="4191317" y="3592738"/>
                  <a:pt x="4155458" y="3572035"/>
                </a:cubicBezTo>
                <a:cubicBezTo>
                  <a:pt x="4119600" y="3551332"/>
                  <a:pt x="4095528" y="3518055"/>
                  <a:pt x="4085596" y="3480988"/>
                </a:cubicBezTo>
                <a:close/>
                <a:moveTo>
                  <a:pt x="647564" y="3447433"/>
                </a:moveTo>
                <a:lnTo>
                  <a:pt x="645224" y="3480988"/>
                </a:lnTo>
                <a:cubicBezTo>
                  <a:pt x="635292" y="3518055"/>
                  <a:pt x="611220" y="3551332"/>
                  <a:pt x="575362" y="3572035"/>
                </a:cubicBezTo>
                <a:cubicBezTo>
                  <a:pt x="539504" y="3592738"/>
                  <a:pt x="498648" y="3596946"/>
                  <a:pt x="461582" y="3587014"/>
                </a:cubicBezTo>
                <a:lnTo>
                  <a:pt x="458265" y="3585395"/>
                </a:lnTo>
                <a:lnTo>
                  <a:pt x="502238" y="3655502"/>
                </a:lnTo>
                <a:cubicBezTo>
                  <a:pt x="542079" y="3712933"/>
                  <a:pt x="584507" y="3768433"/>
                  <a:pt x="629354" y="3821834"/>
                </a:cubicBezTo>
                <a:lnTo>
                  <a:pt x="693409" y="3891918"/>
                </a:lnTo>
                <a:lnTo>
                  <a:pt x="692684" y="3888193"/>
                </a:lnTo>
                <a:cubicBezTo>
                  <a:pt x="692684" y="3849820"/>
                  <a:pt x="707324" y="3811446"/>
                  <a:pt x="736602" y="3782168"/>
                </a:cubicBezTo>
                <a:cubicBezTo>
                  <a:pt x="765880" y="3752889"/>
                  <a:pt x="804254" y="3738250"/>
                  <a:pt x="842627" y="3738250"/>
                </a:cubicBezTo>
                <a:lnTo>
                  <a:pt x="875371" y="3744622"/>
                </a:lnTo>
                <a:lnTo>
                  <a:pt x="808544" y="3671506"/>
                </a:lnTo>
                <a:cubicBezTo>
                  <a:pt x="768327" y="3623617"/>
                  <a:pt x="730278" y="3573845"/>
                  <a:pt x="694549" y="3522342"/>
                </a:cubicBezTo>
                <a:close/>
                <a:moveTo>
                  <a:pt x="4239428" y="3369929"/>
                </a:moveTo>
                <a:cubicBezTo>
                  <a:pt x="4211277" y="3366436"/>
                  <a:pt x="4182467" y="3379673"/>
                  <a:pt x="4167391" y="3405785"/>
                </a:cubicBezTo>
                <a:cubicBezTo>
                  <a:pt x="4147291" y="3440600"/>
                  <a:pt x="4159219" y="3485119"/>
                  <a:pt x="4194034" y="3505219"/>
                </a:cubicBezTo>
                <a:cubicBezTo>
                  <a:pt x="4228850" y="3525320"/>
                  <a:pt x="4273368" y="3513391"/>
                  <a:pt x="4293469" y="3478576"/>
                </a:cubicBezTo>
                <a:cubicBezTo>
                  <a:pt x="4313569" y="3443761"/>
                  <a:pt x="4301641" y="3399242"/>
                  <a:pt x="4266826" y="3379141"/>
                </a:cubicBezTo>
                <a:cubicBezTo>
                  <a:pt x="4258122" y="3374116"/>
                  <a:pt x="4248812" y="3371093"/>
                  <a:pt x="4239428" y="3369929"/>
                </a:cubicBezTo>
                <a:close/>
                <a:moveTo>
                  <a:pt x="491392" y="3369929"/>
                </a:moveTo>
                <a:cubicBezTo>
                  <a:pt x="482009" y="3371093"/>
                  <a:pt x="472699" y="3374116"/>
                  <a:pt x="463995" y="3379141"/>
                </a:cubicBezTo>
                <a:cubicBezTo>
                  <a:pt x="429180" y="3399242"/>
                  <a:pt x="417251" y="3443761"/>
                  <a:pt x="437351" y="3478576"/>
                </a:cubicBezTo>
                <a:cubicBezTo>
                  <a:pt x="457452" y="3513391"/>
                  <a:pt x="501971" y="3525320"/>
                  <a:pt x="536786" y="3505219"/>
                </a:cubicBezTo>
                <a:cubicBezTo>
                  <a:pt x="571601" y="3485119"/>
                  <a:pt x="583530" y="3440600"/>
                  <a:pt x="563429" y="3405785"/>
                </a:cubicBezTo>
                <a:cubicBezTo>
                  <a:pt x="548354" y="3379673"/>
                  <a:pt x="519543" y="3366436"/>
                  <a:pt x="491392" y="3369929"/>
                </a:cubicBezTo>
                <a:close/>
                <a:moveTo>
                  <a:pt x="3632568" y="3051123"/>
                </a:moveTo>
                <a:lnTo>
                  <a:pt x="3051123" y="3632568"/>
                </a:lnTo>
                <a:lnTo>
                  <a:pt x="3632568" y="3632568"/>
                </a:lnTo>
                <a:close/>
                <a:moveTo>
                  <a:pt x="1098252" y="3051123"/>
                </a:moveTo>
                <a:lnTo>
                  <a:pt x="1098252" y="3632568"/>
                </a:lnTo>
                <a:lnTo>
                  <a:pt x="1679698" y="3632568"/>
                </a:lnTo>
                <a:close/>
                <a:moveTo>
                  <a:pt x="4305520" y="2968130"/>
                </a:moveTo>
                <a:lnTo>
                  <a:pt x="4251338" y="3123697"/>
                </a:lnTo>
                <a:cubicBezTo>
                  <a:pt x="4227616" y="3182639"/>
                  <a:pt x="4201212" y="3240212"/>
                  <a:pt x="4172276" y="3296266"/>
                </a:cubicBezTo>
                <a:lnTo>
                  <a:pt x="4164082" y="3310786"/>
                </a:lnTo>
                <a:lnTo>
                  <a:pt x="4191622" y="3297346"/>
                </a:lnTo>
                <a:cubicBezTo>
                  <a:pt x="4228688" y="3287415"/>
                  <a:pt x="4269544" y="3291623"/>
                  <a:pt x="4305402" y="3312326"/>
                </a:cubicBezTo>
                <a:cubicBezTo>
                  <a:pt x="4341260" y="3333028"/>
                  <a:pt x="4365332" y="3366306"/>
                  <a:pt x="4375264" y="3403372"/>
                </a:cubicBezTo>
                <a:lnTo>
                  <a:pt x="4375813" y="3411249"/>
                </a:lnTo>
                <a:lnTo>
                  <a:pt x="4380240" y="3403405"/>
                </a:lnTo>
                <a:cubicBezTo>
                  <a:pt x="4412506" y="3340899"/>
                  <a:pt x="4441950" y="3276699"/>
                  <a:pt x="4468401" y="3210974"/>
                </a:cubicBezTo>
                <a:lnTo>
                  <a:pt x="4524853" y="3048892"/>
                </a:lnTo>
                <a:lnTo>
                  <a:pt x="4520541" y="3052642"/>
                </a:lnTo>
                <a:cubicBezTo>
                  <a:pt x="4487309" y="3071828"/>
                  <a:pt x="4446757" y="3078337"/>
                  <a:pt x="4406762" y="3067621"/>
                </a:cubicBezTo>
                <a:cubicBezTo>
                  <a:pt x="4366767" y="3056904"/>
                  <a:pt x="4334903" y="3030991"/>
                  <a:pt x="4315716" y="2997759"/>
                </a:cubicBezTo>
                <a:close/>
                <a:moveTo>
                  <a:pt x="425413" y="2967802"/>
                </a:moveTo>
                <a:lnTo>
                  <a:pt x="415105" y="2997759"/>
                </a:lnTo>
                <a:cubicBezTo>
                  <a:pt x="395918" y="3030991"/>
                  <a:pt x="364053" y="3056904"/>
                  <a:pt x="324058" y="3067621"/>
                </a:cubicBezTo>
                <a:cubicBezTo>
                  <a:pt x="284064" y="3078337"/>
                  <a:pt x="243512" y="3071828"/>
                  <a:pt x="210279" y="3052642"/>
                </a:cubicBezTo>
                <a:lnTo>
                  <a:pt x="205477" y="3048465"/>
                </a:lnTo>
                <a:lnTo>
                  <a:pt x="218074" y="3091056"/>
                </a:lnTo>
                <a:cubicBezTo>
                  <a:pt x="240874" y="3158552"/>
                  <a:pt x="266768" y="3224623"/>
                  <a:pt x="295586" y="3289101"/>
                </a:cubicBezTo>
                <a:lnTo>
                  <a:pt x="355272" y="3407449"/>
                </a:lnTo>
                <a:lnTo>
                  <a:pt x="355557" y="3403372"/>
                </a:lnTo>
                <a:cubicBezTo>
                  <a:pt x="365488" y="3366306"/>
                  <a:pt x="389561" y="3333028"/>
                  <a:pt x="425419" y="3312326"/>
                </a:cubicBezTo>
                <a:cubicBezTo>
                  <a:pt x="461277" y="3291623"/>
                  <a:pt x="502132" y="3287415"/>
                  <a:pt x="539198" y="3297346"/>
                </a:cubicBezTo>
                <a:lnTo>
                  <a:pt x="568739" y="3311761"/>
                </a:lnTo>
                <a:lnTo>
                  <a:pt x="509227" y="3193760"/>
                </a:lnTo>
                <a:cubicBezTo>
                  <a:pt x="483384" y="3135938"/>
                  <a:pt x="460163" y="3076686"/>
                  <a:pt x="439716" y="3016157"/>
                </a:cubicBezTo>
                <a:close/>
                <a:moveTo>
                  <a:pt x="4435561" y="2850669"/>
                </a:moveTo>
                <a:cubicBezTo>
                  <a:pt x="4407466" y="2854581"/>
                  <a:pt x="4383063" y="2874824"/>
                  <a:pt x="4375259" y="2903947"/>
                </a:cubicBezTo>
                <a:cubicBezTo>
                  <a:pt x="4364855" y="2942779"/>
                  <a:pt x="4387899" y="2982693"/>
                  <a:pt x="4426730" y="2993098"/>
                </a:cubicBezTo>
                <a:cubicBezTo>
                  <a:pt x="4465561" y="3003503"/>
                  <a:pt x="4505476" y="2980458"/>
                  <a:pt x="4515881" y="2941627"/>
                </a:cubicBezTo>
                <a:cubicBezTo>
                  <a:pt x="4526285" y="2902796"/>
                  <a:pt x="4503241" y="2862881"/>
                  <a:pt x="4464410" y="2852476"/>
                </a:cubicBezTo>
                <a:cubicBezTo>
                  <a:pt x="4454702" y="2849875"/>
                  <a:pt x="4444927" y="2849365"/>
                  <a:pt x="4435561" y="2850669"/>
                </a:cubicBezTo>
                <a:close/>
                <a:moveTo>
                  <a:pt x="295259" y="2850669"/>
                </a:moveTo>
                <a:cubicBezTo>
                  <a:pt x="285894" y="2849365"/>
                  <a:pt x="276119" y="2849875"/>
                  <a:pt x="266411" y="2852476"/>
                </a:cubicBezTo>
                <a:cubicBezTo>
                  <a:pt x="227579" y="2862881"/>
                  <a:pt x="204535" y="2902796"/>
                  <a:pt x="214940" y="2941627"/>
                </a:cubicBezTo>
                <a:cubicBezTo>
                  <a:pt x="225344" y="2980458"/>
                  <a:pt x="265259" y="3003503"/>
                  <a:pt x="304090" y="2993098"/>
                </a:cubicBezTo>
                <a:cubicBezTo>
                  <a:pt x="342921" y="2982693"/>
                  <a:pt x="365966" y="2942779"/>
                  <a:pt x="355561" y="2903947"/>
                </a:cubicBezTo>
                <a:cubicBezTo>
                  <a:pt x="347757" y="2874824"/>
                  <a:pt x="323355" y="2854581"/>
                  <a:pt x="295259" y="2850669"/>
                </a:cubicBezTo>
                <a:close/>
                <a:moveTo>
                  <a:pt x="4393853" y="2443150"/>
                </a:moveTo>
                <a:lnTo>
                  <a:pt x="4388304" y="2560362"/>
                </a:lnTo>
                <a:cubicBezTo>
                  <a:pt x="4382042" y="2626152"/>
                  <a:pt x="4372643" y="2691028"/>
                  <a:pt x="4360259" y="2754838"/>
                </a:cubicBezTo>
                <a:lnTo>
                  <a:pt x="4345649" y="2814630"/>
                </a:lnTo>
                <a:lnTo>
                  <a:pt x="4370598" y="2792933"/>
                </a:lnTo>
                <a:cubicBezTo>
                  <a:pt x="4403831" y="2773746"/>
                  <a:pt x="4444384" y="2767237"/>
                  <a:pt x="4484378" y="2777953"/>
                </a:cubicBezTo>
                <a:cubicBezTo>
                  <a:pt x="4524373" y="2788670"/>
                  <a:pt x="4556237" y="2814583"/>
                  <a:pt x="4575424" y="2847816"/>
                </a:cubicBezTo>
                <a:lnTo>
                  <a:pt x="4576984" y="2852349"/>
                </a:lnTo>
                <a:lnTo>
                  <a:pt x="4589859" y="2799660"/>
                </a:lnTo>
                <a:cubicBezTo>
                  <a:pt x="4603669" y="2728506"/>
                  <a:pt x="4614149" y="2656163"/>
                  <a:pt x="4621132" y="2582801"/>
                </a:cubicBezTo>
                <a:lnTo>
                  <a:pt x="4626513" y="2469156"/>
                </a:lnTo>
                <a:lnTo>
                  <a:pt x="4624976" y="2471436"/>
                </a:lnTo>
                <a:cubicBezTo>
                  <a:pt x="4597841" y="2498570"/>
                  <a:pt x="4560355" y="2515353"/>
                  <a:pt x="4518950" y="2515353"/>
                </a:cubicBezTo>
                <a:cubicBezTo>
                  <a:pt x="4477544" y="2515353"/>
                  <a:pt x="4440059" y="2498570"/>
                  <a:pt x="4412924" y="2471436"/>
                </a:cubicBezTo>
                <a:close/>
                <a:moveTo>
                  <a:pt x="336967" y="2443150"/>
                </a:moveTo>
                <a:lnTo>
                  <a:pt x="317896" y="2471436"/>
                </a:lnTo>
                <a:cubicBezTo>
                  <a:pt x="290762" y="2498570"/>
                  <a:pt x="253276" y="2515353"/>
                  <a:pt x="211870" y="2515353"/>
                </a:cubicBezTo>
                <a:cubicBezTo>
                  <a:pt x="170465" y="2515353"/>
                  <a:pt x="132979" y="2498570"/>
                  <a:pt x="105845" y="2471436"/>
                </a:cubicBezTo>
                <a:lnTo>
                  <a:pt x="104307" y="2469156"/>
                </a:lnTo>
                <a:lnTo>
                  <a:pt x="109688" y="2582801"/>
                </a:lnTo>
                <a:cubicBezTo>
                  <a:pt x="115275" y="2641491"/>
                  <a:pt x="123099" y="2699528"/>
                  <a:pt x="133076" y="2756826"/>
                </a:cubicBezTo>
                <a:lnTo>
                  <a:pt x="153643" y="2852910"/>
                </a:lnTo>
                <a:lnTo>
                  <a:pt x="155396" y="2847816"/>
                </a:lnTo>
                <a:cubicBezTo>
                  <a:pt x="174583" y="2814583"/>
                  <a:pt x="206448" y="2788670"/>
                  <a:pt x="246442" y="2777953"/>
                </a:cubicBezTo>
                <a:cubicBezTo>
                  <a:pt x="286437" y="2767237"/>
                  <a:pt x="326989" y="2773746"/>
                  <a:pt x="360222" y="2792933"/>
                </a:cubicBezTo>
                <a:lnTo>
                  <a:pt x="384361" y="2813925"/>
                </a:lnTo>
                <a:lnTo>
                  <a:pt x="363491" y="2716425"/>
                </a:lnTo>
                <a:cubicBezTo>
                  <a:pt x="354544" y="2665041"/>
                  <a:pt x="347526" y="2612994"/>
                  <a:pt x="342517" y="2560362"/>
                </a:cubicBezTo>
                <a:close/>
                <a:moveTo>
                  <a:pt x="4296794" y="2386897"/>
                </a:moveTo>
                <a:lnTo>
                  <a:pt x="3746298" y="2937393"/>
                </a:lnTo>
                <a:lnTo>
                  <a:pt x="3746298" y="3715999"/>
                </a:lnTo>
                <a:lnTo>
                  <a:pt x="3856597" y="3594640"/>
                </a:lnTo>
                <a:cubicBezTo>
                  <a:pt x="4092892" y="3308316"/>
                  <a:pt x="4248317" y="2952778"/>
                  <a:pt x="4287902" y="2562994"/>
                </a:cubicBezTo>
                <a:close/>
                <a:moveTo>
                  <a:pt x="434026" y="2386897"/>
                </a:moveTo>
                <a:lnTo>
                  <a:pt x="442918" y="2562994"/>
                </a:lnTo>
                <a:cubicBezTo>
                  <a:pt x="482503" y="2952778"/>
                  <a:pt x="637928" y="3308316"/>
                  <a:pt x="874223" y="3594640"/>
                </a:cubicBezTo>
                <a:lnTo>
                  <a:pt x="984522" y="3715999"/>
                </a:lnTo>
                <a:lnTo>
                  <a:pt x="984522" y="2937393"/>
                </a:lnTo>
                <a:close/>
                <a:moveTo>
                  <a:pt x="4518950" y="2292619"/>
                </a:moveTo>
                <a:cubicBezTo>
                  <a:pt x="4478749" y="2292619"/>
                  <a:pt x="4446159" y="2325209"/>
                  <a:pt x="4446159" y="2365410"/>
                </a:cubicBezTo>
                <a:cubicBezTo>
                  <a:pt x="4446159" y="2405611"/>
                  <a:pt x="4478749" y="2438201"/>
                  <a:pt x="4518950" y="2438201"/>
                </a:cubicBezTo>
                <a:cubicBezTo>
                  <a:pt x="4559151" y="2438201"/>
                  <a:pt x="4591741" y="2405611"/>
                  <a:pt x="4591741" y="2365410"/>
                </a:cubicBezTo>
                <a:cubicBezTo>
                  <a:pt x="4591741" y="2325209"/>
                  <a:pt x="4559151" y="2292619"/>
                  <a:pt x="4518950" y="2292619"/>
                </a:cubicBezTo>
                <a:close/>
                <a:moveTo>
                  <a:pt x="211870" y="2292619"/>
                </a:moveTo>
                <a:cubicBezTo>
                  <a:pt x="171669" y="2292619"/>
                  <a:pt x="139079" y="2325209"/>
                  <a:pt x="139079" y="2365410"/>
                </a:cubicBezTo>
                <a:cubicBezTo>
                  <a:pt x="139079" y="2405611"/>
                  <a:pt x="171669" y="2438201"/>
                  <a:pt x="211870" y="2438201"/>
                </a:cubicBezTo>
                <a:cubicBezTo>
                  <a:pt x="252071" y="2438201"/>
                  <a:pt x="284661" y="2405611"/>
                  <a:pt x="284661" y="2365410"/>
                </a:cubicBezTo>
                <a:cubicBezTo>
                  <a:pt x="284661" y="2325209"/>
                  <a:pt x="252071" y="2292619"/>
                  <a:pt x="211870" y="2292619"/>
                </a:cubicBezTo>
                <a:close/>
                <a:moveTo>
                  <a:pt x="3746298" y="1954266"/>
                </a:moveTo>
                <a:lnTo>
                  <a:pt x="3746298" y="2776554"/>
                </a:lnTo>
                <a:lnTo>
                  <a:pt x="4157442" y="2365410"/>
                </a:lnTo>
                <a:close/>
                <a:moveTo>
                  <a:pt x="984522" y="1954266"/>
                </a:moveTo>
                <a:lnTo>
                  <a:pt x="573378" y="2365410"/>
                </a:lnTo>
                <a:lnTo>
                  <a:pt x="984522" y="2776554"/>
                </a:lnTo>
                <a:close/>
                <a:moveTo>
                  <a:pt x="153753" y="1878229"/>
                </a:moveTo>
                <a:lnTo>
                  <a:pt x="140108" y="1935581"/>
                </a:lnTo>
                <a:cubicBezTo>
                  <a:pt x="127608" y="2000681"/>
                  <a:pt x="117894" y="2066771"/>
                  <a:pt x="111094" y="2133723"/>
                </a:cubicBezTo>
                <a:lnTo>
                  <a:pt x="104660" y="2261141"/>
                </a:lnTo>
                <a:lnTo>
                  <a:pt x="105845" y="2259385"/>
                </a:lnTo>
                <a:cubicBezTo>
                  <a:pt x="132979" y="2232250"/>
                  <a:pt x="170465" y="2215467"/>
                  <a:pt x="211870" y="2215467"/>
                </a:cubicBezTo>
                <a:cubicBezTo>
                  <a:pt x="253276" y="2215467"/>
                  <a:pt x="290762" y="2232250"/>
                  <a:pt x="317896" y="2259385"/>
                </a:cubicBezTo>
                <a:lnTo>
                  <a:pt x="337195" y="2288009"/>
                </a:lnTo>
                <a:lnTo>
                  <a:pt x="343778" y="2157637"/>
                </a:lnTo>
                <a:cubicBezTo>
                  <a:pt x="349469" y="2101599"/>
                  <a:pt x="357437" y="2046233"/>
                  <a:pt x="367588" y="1991634"/>
                </a:cubicBezTo>
                <a:lnTo>
                  <a:pt x="384758" y="1916550"/>
                </a:lnTo>
                <a:lnTo>
                  <a:pt x="360222" y="1937888"/>
                </a:lnTo>
                <a:cubicBezTo>
                  <a:pt x="326989" y="1957074"/>
                  <a:pt x="286437" y="1963584"/>
                  <a:pt x="246442" y="1952867"/>
                </a:cubicBezTo>
                <a:cubicBezTo>
                  <a:pt x="206448" y="1942150"/>
                  <a:pt x="174583" y="1916237"/>
                  <a:pt x="155396" y="1883005"/>
                </a:cubicBezTo>
                <a:close/>
                <a:moveTo>
                  <a:pt x="4577386" y="1877303"/>
                </a:moveTo>
                <a:lnTo>
                  <a:pt x="4575424" y="1883005"/>
                </a:lnTo>
                <a:cubicBezTo>
                  <a:pt x="4556237" y="1916237"/>
                  <a:pt x="4524373" y="1942150"/>
                  <a:pt x="4484378" y="1952867"/>
                </a:cubicBezTo>
                <a:cubicBezTo>
                  <a:pt x="4444384" y="1963584"/>
                  <a:pt x="4403831" y="1957074"/>
                  <a:pt x="4370598" y="1937888"/>
                </a:cubicBezTo>
                <a:lnTo>
                  <a:pt x="4346063" y="1916550"/>
                </a:lnTo>
                <a:lnTo>
                  <a:pt x="4363232" y="1991634"/>
                </a:lnTo>
                <a:cubicBezTo>
                  <a:pt x="4373383" y="2046233"/>
                  <a:pt x="4381351" y="2101599"/>
                  <a:pt x="4387042" y="2157637"/>
                </a:cubicBezTo>
                <a:lnTo>
                  <a:pt x="4393626" y="2288008"/>
                </a:lnTo>
                <a:lnTo>
                  <a:pt x="4412924" y="2259385"/>
                </a:lnTo>
                <a:cubicBezTo>
                  <a:pt x="4440059" y="2232250"/>
                  <a:pt x="4477544" y="2215467"/>
                  <a:pt x="4518950" y="2215467"/>
                </a:cubicBezTo>
                <a:cubicBezTo>
                  <a:pt x="4560355" y="2215467"/>
                  <a:pt x="4597841" y="2232250"/>
                  <a:pt x="4624976" y="2259385"/>
                </a:cubicBezTo>
                <a:lnTo>
                  <a:pt x="4626160" y="2261141"/>
                </a:lnTo>
                <a:lnTo>
                  <a:pt x="4619726" y="2133723"/>
                </a:lnTo>
                <a:cubicBezTo>
                  <a:pt x="4614287" y="2080162"/>
                  <a:pt x="4606982" y="2027151"/>
                  <a:pt x="4597877" y="1974758"/>
                </a:cubicBezTo>
                <a:close/>
                <a:moveTo>
                  <a:pt x="2365410" y="1831803"/>
                </a:moveTo>
                <a:cubicBezTo>
                  <a:pt x="2070707" y="1831803"/>
                  <a:pt x="1831803" y="2070707"/>
                  <a:pt x="1831803" y="2365410"/>
                </a:cubicBezTo>
                <a:cubicBezTo>
                  <a:pt x="1831803" y="2660113"/>
                  <a:pt x="2070707" y="2899017"/>
                  <a:pt x="2365410" y="2899017"/>
                </a:cubicBezTo>
                <a:cubicBezTo>
                  <a:pt x="2660113" y="2899017"/>
                  <a:pt x="2899017" y="2660113"/>
                  <a:pt x="2899017" y="2365410"/>
                </a:cubicBezTo>
                <a:cubicBezTo>
                  <a:pt x="2899017" y="2070707"/>
                  <a:pt x="2660113" y="1831803"/>
                  <a:pt x="2365410" y="1831803"/>
                </a:cubicBezTo>
                <a:close/>
                <a:moveTo>
                  <a:pt x="2365410" y="1761345"/>
                </a:moveTo>
                <a:cubicBezTo>
                  <a:pt x="2699026" y="1761345"/>
                  <a:pt x="2969475" y="2031794"/>
                  <a:pt x="2969475" y="2365410"/>
                </a:cubicBezTo>
                <a:cubicBezTo>
                  <a:pt x="2969475" y="2699026"/>
                  <a:pt x="2699026" y="2969475"/>
                  <a:pt x="2365410" y="2969475"/>
                </a:cubicBezTo>
                <a:cubicBezTo>
                  <a:pt x="2031794" y="2969475"/>
                  <a:pt x="1761345" y="2699026"/>
                  <a:pt x="1761345" y="2365410"/>
                </a:cubicBezTo>
                <a:cubicBezTo>
                  <a:pt x="1761345" y="2031794"/>
                  <a:pt x="2031794" y="1761345"/>
                  <a:pt x="2365410" y="1761345"/>
                </a:cubicBezTo>
                <a:close/>
                <a:moveTo>
                  <a:pt x="4455578" y="1735915"/>
                </a:moveTo>
                <a:cubicBezTo>
                  <a:pt x="4446213" y="1734611"/>
                  <a:pt x="4436438" y="1735121"/>
                  <a:pt x="4426730" y="1737722"/>
                </a:cubicBezTo>
                <a:cubicBezTo>
                  <a:pt x="4387899" y="1748127"/>
                  <a:pt x="4364855" y="1788042"/>
                  <a:pt x="4375259" y="1826873"/>
                </a:cubicBezTo>
                <a:cubicBezTo>
                  <a:pt x="4385664" y="1865704"/>
                  <a:pt x="4425579" y="1888749"/>
                  <a:pt x="4464410" y="1878344"/>
                </a:cubicBezTo>
                <a:cubicBezTo>
                  <a:pt x="4503241" y="1867939"/>
                  <a:pt x="4526285" y="1828025"/>
                  <a:pt x="4515881" y="1789193"/>
                </a:cubicBezTo>
                <a:cubicBezTo>
                  <a:pt x="4508077" y="1760070"/>
                  <a:pt x="4483674" y="1739827"/>
                  <a:pt x="4455578" y="1735915"/>
                </a:cubicBezTo>
                <a:close/>
                <a:moveTo>
                  <a:pt x="275241" y="1735915"/>
                </a:moveTo>
                <a:cubicBezTo>
                  <a:pt x="247146" y="1739827"/>
                  <a:pt x="222743" y="1760070"/>
                  <a:pt x="214940" y="1789193"/>
                </a:cubicBezTo>
                <a:cubicBezTo>
                  <a:pt x="204535" y="1828025"/>
                  <a:pt x="227579" y="1867939"/>
                  <a:pt x="266411" y="1878344"/>
                </a:cubicBezTo>
                <a:cubicBezTo>
                  <a:pt x="305242" y="1888749"/>
                  <a:pt x="345156" y="1865704"/>
                  <a:pt x="355561" y="1826873"/>
                </a:cubicBezTo>
                <a:cubicBezTo>
                  <a:pt x="365966" y="1788042"/>
                  <a:pt x="342921" y="1748127"/>
                  <a:pt x="304090" y="1737722"/>
                </a:cubicBezTo>
                <a:cubicBezTo>
                  <a:pt x="294382" y="1735121"/>
                  <a:pt x="284607" y="1734611"/>
                  <a:pt x="275241" y="1735915"/>
                </a:cubicBezTo>
                <a:close/>
                <a:moveTo>
                  <a:pt x="2365410" y="1465434"/>
                </a:moveTo>
                <a:cubicBezTo>
                  <a:pt x="1868367" y="1465434"/>
                  <a:pt x="1465434" y="1868367"/>
                  <a:pt x="1465434" y="2365410"/>
                </a:cubicBezTo>
                <a:cubicBezTo>
                  <a:pt x="1465434" y="2862453"/>
                  <a:pt x="1868367" y="3265386"/>
                  <a:pt x="2365410" y="3265386"/>
                </a:cubicBezTo>
                <a:cubicBezTo>
                  <a:pt x="2862453" y="3265386"/>
                  <a:pt x="3265386" y="2862453"/>
                  <a:pt x="3265386" y="2365410"/>
                </a:cubicBezTo>
                <a:cubicBezTo>
                  <a:pt x="3265386" y="1868367"/>
                  <a:pt x="2862453" y="1465434"/>
                  <a:pt x="2365410" y="1465434"/>
                </a:cubicBezTo>
                <a:close/>
                <a:moveTo>
                  <a:pt x="2365410" y="1346600"/>
                </a:moveTo>
                <a:cubicBezTo>
                  <a:pt x="2928083" y="1346600"/>
                  <a:pt x="3384220" y="1802737"/>
                  <a:pt x="3384220" y="2365410"/>
                </a:cubicBezTo>
                <a:cubicBezTo>
                  <a:pt x="3384220" y="2928083"/>
                  <a:pt x="2928083" y="3384220"/>
                  <a:pt x="2365410" y="3384220"/>
                </a:cubicBezTo>
                <a:cubicBezTo>
                  <a:pt x="1802737" y="3384220"/>
                  <a:pt x="1346600" y="2928083"/>
                  <a:pt x="1346600" y="2365410"/>
                </a:cubicBezTo>
                <a:cubicBezTo>
                  <a:pt x="1346600" y="1802737"/>
                  <a:pt x="1802737" y="1346600"/>
                  <a:pt x="2365410" y="1346600"/>
                </a:cubicBezTo>
                <a:close/>
                <a:moveTo>
                  <a:pt x="355137" y="1321428"/>
                </a:moveTo>
                <a:lnTo>
                  <a:pt x="324343" y="1379905"/>
                </a:lnTo>
                <a:cubicBezTo>
                  <a:pt x="296288" y="1437901"/>
                  <a:pt x="270633" y="1497276"/>
                  <a:pt x="247505" y="1557898"/>
                </a:cubicBezTo>
                <a:lnTo>
                  <a:pt x="206390" y="1681561"/>
                </a:lnTo>
                <a:lnTo>
                  <a:pt x="210279" y="1678179"/>
                </a:lnTo>
                <a:cubicBezTo>
                  <a:pt x="243512" y="1658992"/>
                  <a:pt x="284064" y="1652483"/>
                  <a:pt x="324058" y="1663199"/>
                </a:cubicBezTo>
                <a:cubicBezTo>
                  <a:pt x="364053" y="1673916"/>
                  <a:pt x="395918" y="1699829"/>
                  <a:pt x="415105" y="1733062"/>
                </a:cubicBezTo>
                <a:lnTo>
                  <a:pt x="425597" y="1763554"/>
                </a:lnTo>
                <a:lnTo>
                  <a:pt x="453938" y="1673999"/>
                </a:lnTo>
                <a:cubicBezTo>
                  <a:pt x="472445" y="1622845"/>
                  <a:pt x="492947" y="1572646"/>
                  <a:pt x="515350" y="1523495"/>
                </a:cubicBezTo>
                <a:lnTo>
                  <a:pt x="567871" y="1419482"/>
                </a:lnTo>
                <a:lnTo>
                  <a:pt x="539198" y="1433474"/>
                </a:lnTo>
                <a:cubicBezTo>
                  <a:pt x="502132" y="1443406"/>
                  <a:pt x="461277" y="1439197"/>
                  <a:pt x="425419" y="1418495"/>
                </a:cubicBezTo>
                <a:cubicBezTo>
                  <a:pt x="389561" y="1397792"/>
                  <a:pt x="365488" y="1364515"/>
                  <a:pt x="355557" y="1327448"/>
                </a:cubicBezTo>
                <a:close/>
                <a:moveTo>
                  <a:pt x="4375803" y="1319717"/>
                </a:moveTo>
                <a:lnTo>
                  <a:pt x="4375264" y="1327448"/>
                </a:lnTo>
                <a:cubicBezTo>
                  <a:pt x="4365332" y="1364515"/>
                  <a:pt x="4341260" y="1397792"/>
                  <a:pt x="4305402" y="1418495"/>
                </a:cubicBezTo>
                <a:cubicBezTo>
                  <a:pt x="4269544" y="1439197"/>
                  <a:pt x="4228688" y="1443406"/>
                  <a:pt x="4191622" y="1433474"/>
                </a:cubicBezTo>
                <a:lnTo>
                  <a:pt x="4161309" y="1418682"/>
                </a:lnTo>
                <a:lnTo>
                  <a:pt x="4198314" y="1486831"/>
                </a:lnTo>
                <a:cubicBezTo>
                  <a:pt x="4227498" y="1547606"/>
                  <a:pt x="4253749" y="1610056"/>
                  <a:pt x="4276883" y="1673999"/>
                </a:cubicBezTo>
                <a:lnTo>
                  <a:pt x="4305223" y="1763554"/>
                </a:lnTo>
                <a:lnTo>
                  <a:pt x="4315716" y="1733062"/>
                </a:lnTo>
                <a:cubicBezTo>
                  <a:pt x="4334903" y="1699829"/>
                  <a:pt x="4366767" y="1673916"/>
                  <a:pt x="4406762" y="1663199"/>
                </a:cubicBezTo>
                <a:cubicBezTo>
                  <a:pt x="4446757" y="1652483"/>
                  <a:pt x="4487309" y="1658992"/>
                  <a:pt x="4520541" y="1678179"/>
                </a:cubicBezTo>
                <a:lnTo>
                  <a:pt x="4526452" y="1683319"/>
                </a:lnTo>
                <a:lnTo>
                  <a:pt x="4522186" y="1668338"/>
                </a:lnTo>
                <a:cubicBezTo>
                  <a:pt x="4502139" y="1606264"/>
                  <a:pt x="4479486" y="1545362"/>
                  <a:pt x="4454356" y="1485758"/>
                </a:cubicBezTo>
                <a:close/>
                <a:moveTo>
                  <a:pt x="4221432" y="1216389"/>
                </a:moveTo>
                <a:cubicBezTo>
                  <a:pt x="4212048" y="1217553"/>
                  <a:pt x="4202738" y="1220576"/>
                  <a:pt x="4194034" y="1225601"/>
                </a:cubicBezTo>
                <a:cubicBezTo>
                  <a:pt x="4159219" y="1245702"/>
                  <a:pt x="4147291" y="1290221"/>
                  <a:pt x="4167391" y="1325036"/>
                </a:cubicBezTo>
                <a:cubicBezTo>
                  <a:pt x="4187492" y="1359851"/>
                  <a:pt x="4232010" y="1371779"/>
                  <a:pt x="4266826" y="1351679"/>
                </a:cubicBezTo>
                <a:cubicBezTo>
                  <a:pt x="4301641" y="1331578"/>
                  <a:pt x="4313569" y="1287060"/>
                  <a:pt x="4293469" y="1252245"/>
                </a:cubicBezTo>
                <a:cubicBezTo>
                  <a:pt x="4278393" y="1226133"/>
                  <a:pt x="4249583" y="1212896"/>
                  <a:pt x="4221432" y="1216389"/>
                </a:cubicBezTo>
                <a:close/>
                <a:moveTo>
                  <a:pt x="509388" y="1216389"/>
                </a:moveTo>
                <a:cubicBezTo>
                  <a:pt x="481237" y="1212896"/>
                  <a:pt x="452427" y="1226133"/>
                  <a:pt x="437351" y="1252245"/>
                </a:cubicBezTo>
                <a:cubicBezTo>
                  <a:pt x="417251" y="1287060"/>
                  <a:pt x="429180" y="1331578"/>
                  <a:pt x="463995" y="1351679"/>
                </a:cubicBezTo>
                <a:cubicBezTo>
                  <a:pt x="498810" y="1371779"/>
                  <a:pt x="543329" y="1359851"/>
                  <a:pt x="563429" y="1325036"/>
                </a:cubicBezTo>
                <a:cubicBezTo>
                  <a:pt x="583530" y="1290221"/>
                  <a:pt x="571601" y="1245702"/>
                  <a:pt x="536786" y="1225601"/>
                </a:cubicBezTo>
                <a:cubicBezTo>
                  <a:pt x="528082" y="1220576"/>
                  <a:pt x="518772" y="1217553"/>
                  <a:pt x="509388" y="1216389"/>
                </a:cubicBezTo>
                <a:close/>
                <a:moveTo>
                  <a:pt x="3051123" y="1098252"/>
                </a:moveTo>
                <a:lnTo>
                  <a:pt x="3632568" y="1679697"/>
                </a:lnTo>
                <a:lnTo>
                  <a:pt x="3632568" y="1098252"/>
                </a:lnTo>
                <a:close/>
                <a:moveTo>
                  <a:pt x="1840536" y="1098252"/>
                </a:moveTo>
                <a:lnTo>
                  <a:pt x="1098252" y="1840536"/>
                </a:lnTo>
                <a:lnTo>
                  <a:pt x="1098252" y="2890284"/>
                </a:lnTo>
                <a:lnTo>
                  <a:pt x="1840536" y="3632568"/>
                </a:lnTo>
                <a:lnTo>
                  <a:pt x="2890284" y="3632568"/>
                </a:lnTo>
                <a:lnTo>
                  <a:pt x="3632568" y="2890284"/>
                </a:lnTo>
                <a:lnTo>
                  <a:pt x="3632568" y="1840536"/>
                </a:lnTo>
                <a:lnTo>
                  <a:pt x="2890284" y="1098252"/>
                </a:lnTo>
                <a:close/>
                <a:moveTo>
                  <a:pt x="1098252" y="1098252"/>
                </a:moveTo>
                <a:lnTo>
                  <a:pt x="1098252" y="1679698"/>
                </a:lnTo>
                <a:lnTo>
                  <a:pt x="1679698" y="1098252"/>
                </a:lnTo>
                <a:close/>
                <a:moveTo>
                  <a:pt x="3746298" y="1014821"/>
                </a:moveTo>
                <a:lnTo>
                  <a:pt x="3746298" y="1793427"/>
                </a:lnTo>
                <a:lnTo>
                  <a:pt x="4296794" y="2343923"/>
                </a:lnTo>
                <a:lnTo>
                  <a:pt x="4287902" y="2167826"/>
                </a:lnTo>
                <a:cubicBezTo>
                  <a:pt x="4248317" y="1778043"/>
                  <a:pt x="4092892" y="1422504"/>
                  <a:pt x="3856597" y="1136181"/>
                </a:cubicBezTo>
                <a:close/>
                <a:moveTo>
                  <a:pt x="984522" y="1014821"/>
                </a:moveTo>
                <a:lnTo>
                  <a:pt x="874223" y="1136181"/>
                </a:lnTo>
                <a:cubicBezTo>
                  <a:pt x="637928" y="1422504"/>
                  <a:pt x="482503" y="1778043"/>
                  <a:pt x="442918" y="2167826"/>
                </a:cubicBezTo>
                <a:lnTo>
                  <a:pt x="434026" y="2343924"/>
                </a:lnTo>
                <a:lnTo>
                  <a:pt x="984522" y="1793428"/>
                </a:lnTo>
                <a:close/>
                <a:moveTo>
                  <a:pt x="4036756" y="835537"/>
                </a:moveTo>
                <a:lnTo>
                  <a:pt x="4038136" y="842627"/>
                </a:lnTo>
                <a:cubicBezTo>
                  <a:pt x="4038136" y="881001"/>
                  <a:pt x="4023497" y="919375"/>
                  <a:pt x="3994219" y="948653"/>
                </a:cubicBezTo>
                <a:cubicBezTo>
                  <a:pt x="3964940" y="977931"/>
                  <a:pt x="3926567" y="992570"/>
                  <a:pt x="3888193" y="992570"/>
                </a:cubicBezTo>
                <a:lnTo>
                  <a:pt x="3858018" y="986698"/>
                </a:lnTo>
                <a:lnTo>
                  <a:pt x="3861398" y="990059"/>
                </a:lnTo>
                <a:cubicBezTo>
                  <a:pt x="3906533" y="1039127"/>
                  <a:pt x="3949284" y="1090422"/>
                  <a:pt x="3989470" y="1143759"/>
                </a:cubicBezTo>
                <a:lnTo>
                  <a:pt x="4083351" y="1282039"/>
                </a:lnTo>
                <a:lnTo>
                  <a:pt x="4085596" y="1249832"/>
                </a:lnTo>
                <a:cubicBezTo>
                  <a:pt x="4095528" y="1212766"/>
                  <a:pt x="4119600" y="1179488"/>
                  <a:pt x="4155458" y="1158786"/>
                </a:cubicBezTo>
                <a:cubicBezTo>
                  <a:pt x="4191317" y="1138083"/>
                  <a:pt x="4232172" y="1133875"/>
                  <a:pt x="4269238" y="1143806"/>
                </a:cubicBezTo>
                <a:lnTo>
                  <a:pt x="4276356" y="1147280"/>
                </a:lnTo>
                <a:lnTo>
                  <a:pt x="4274895" y="1144770"/>
                </a:lnTo>
                <a:cubicBezTo>
                  <a:pt x="4240375" y="1090882"/>
                  <a:pt x="4203637" y="1038551"/>
                  <a:pt x="4164809" y="987907"/>
                </a:cubicBezTo>
                <a:close/>
                <a:moveTo>
                  <a:pt x="694064" y="835537"/>
                </a:moveTo>
                <a:lnTo>
                  <a:pt x="566012" y="987907"/>
                </a:lnTo>
                <a:cubicBezTo>
                  <a:pt x="534949" y="1028422"/>
                  <a:pt x="505224" y="1070017"/>
                  <a:pt x="476903" y="1112625"/>
                </a:cubicBezTo>
                <a:lnTo>
                  <a:pt x="455981" y="1146540"/>
                </a:lnTo>
                <a:lnTo>
                  <a:pt x="461582" y="1143806"/>
                </a:lnTo>
                <a:cubicBezTo>
                  <a:pt x="498648" y="1133875"/>
                  <a:pt x="539504" y="1138083"/>
                  <a:pt x="575362" y="1158786"/>
                </a:cubicBezTo>
                <a:cubicBezTo>
                  <a:pt x="611220" y="1179488"/>
                  <a:pt x="635292" y="1212766"/>
                  <a:pt x="645224" y="1249832"/>
                </a:cubicBezTo>
                <a:lnTo>
                  <a:pt x="647463" y="1281937"/>
                </a:lnTo>
                <a:lnTo>
                  <a:pt x="671829" y="1241933"/>
                </a:lnTo>
                <a:cubicBezTo>
                  <a:pt x="731091" y="1152777"/>
                  <a:pt x="797207" y="1068568"/>
                  <a:pt x="869422" y="990059"/>
                </a:cubicBezTo>
                <a:lnTo>
                  <a:pt x="872803" y="986698"/>
                </a:lnTo>
                <a:lnTo>
                  <a:pt x="842627" y="992570"/>
                </a:lnTo>
                <a:cubicBezTo>
                  <a:pt x="804254" y="992570"/>
                  <a:pt x="765880" y="977931"/>
                  <a:pt x="736602" y="948653"/>
                </a:cubicBezTo>
                <a:cubicBezTo>
                  <a:pt x="707324" y="919375"/>
                  <a:pt x="692684" y="881001"/>
                  <a:pt x="692684" y="842627"/>
                </a:cubicBezTo>
                <a:close/>
                <a:moveTo>
                  <a:pt x="3888193" y="769836"/>
                </a:moveTo>
                <a:cubicBezTo>
                  <a:pt x="3869564" y="769836"/>
                  <a:pt x="3850935" y="776943"/>
                  <a:pt x="3836722" y="791156"/>
                </a:cubicBezTo>
                <a:cubicBezTo>
                  <a:pt x="3808296" y="819582"/>
                  <a:pt x="3808296" y="865672"/>
                  <a:pt x="3836722" y="894098"/>
                </a:cubicBezTo>
                <a:cubicBezTo>
                  <a:pt x="3865148" y="922525"/>
                  <a:pt x="3911238" y="922525"/>
                  <a:pt x="3939664" y="894098"/>
                </a:cubicBezTo>
                <a:cubicBezTo>
                  <a:pt x="3968090" y="865672"/>
                  <a:pt x="3968090" y="819582"/>
                  <a:pt x="3939664" y="791156"/>
                </a:cubicBezTo>
                <a:cubicBezTo>
                  <a:pt x="3925451" y="776943"/>
                  <a:pt x="3906822" y="769836"/>
                  <a:pt x="3888193" y="769836"/>
                </a:cubicBezTo>
                <a:close/>
                <a:moveTo>
                  <a:pt x="842627" y="769836"/>
                </a:moveTo>
                <a:cubicBezTo>
                  <a:pt x="823998" y="769836"/>
                  <a:pt x="805370" y="776943"/>
                  <a:pt x="791156" y="791156"/>
                </a:cubicBezTo>
                <a:cubicBezTo>
                  <a:pt x="762730" y="819582"/>
                  <a:pt x="762730" y="865672"/>
                  <a:pt x="791156" y="894098"/>
                </a:cubicBezTo>
                <a:cubicBezTo>
                  <a:pt x="819583" y="922525"/>
                  <a:pt x="865672" y="922525"/>
                  <a:pt x="894098" y="894098"/>
                </a:cubicBezTo>
                <a:cubicBezTo>
                  <a:pt x="922525" y="865672"/>
                  <a:pt x="922525" y="819582"/>
                  <a:pt x="894098" y="791156"/>
                </a:cubicBezTo>
                <a:cubicBezTo>
                  <a:pt x="879885" y="776943"/>
                  <a:pt x="861256" y="769836"/>
                  <a:pt x="842627" y="769836"/>
                </a:cubicBezTo>
                <a:close/>
                <a:moveTo>
                  <a:pt x="2365410" y="573378"/>
                </a:moveTo>
                <a:lnTo>
                  <a:pt x="1954266" y="984522"/>
                </a:lnTo>
                <a:lnTo>
                  <a:pt x="2776554" y="984522"/>
                </a:lnTo>
                <a:close/>
                <a:moveTo>
                  <a:pt x="3584270" y="455959"/>
                </a:moveTo>
                <a:lnTo>
                  <a:pt x="3587014" y="461582"/>
                </a:lnTo>
                <a:cubicBezTo>
                  <a:pt x="3596945" y="498648"/>
                  <a:pt x="3592737" y="539503"/>
                  <a:pt x="3572034" y="575362"/>
                </a:cubicBezTo>
                <a:cubicBezTo>
                  <a:pt x="3551331" y="611220"/>
                  <a:pt x="3518054" y="635292"/>
                  <a:pt x="3480988" y="645224"/>
                </a:cubicBezTo>
                <a:lnTo>
                  <a:pt x="3450219" y="647369"/>
                </a:lnTo>
                <a:lnTo>
                  <a:pt x="3591019" y="744340"/>
                </a:lnTo>
                <a:cubicBezTo>
                  <a:pt x="3639692" y="781197"/>
                  <a:pt x="3686654" y="820196"/>
                  <a:pt x="3731764" y="861195"/>
                </a:cubicBezTo>
                <a:lnTo>
                  <a:pt x="3744285" y="873641"/>
                </a:lnTo>
                <a:lnTo>
                  <a:pt x="3738250" y="842627"/>
                </a:lnTo>
                <a:cubicBezTo>
                  <a:pt x="3738250" y="804253"/>
                  <a:pt x="3752889" y="765880"/>
                  <a:pt x="3782167" y="736601"/>
                </a:cubicBezTo>
                <a:cubicBezTo>
                  <a:pt x="3811446" y="707323"/>
                  <a:pt x="3849819" y="692684"/>
                  <a:pt x="3888193" y="692684"/>
                </a:cubicBezTo>
                <a:lnTo>
                  <a:pt x="3895009" y="694010"/>
                </a:lnTo>
                <a:lnTo>
                  <a:pt x="3889027" y="688065"/>
                </a:lnTo>
                <a:cubicBezTo>
                  <a:pt x="3838725" y="642347"/>
                  <a:pt x="3786358" y="598860"/>
                  <a:pt x="3732083" y="557760"/>
                </a:cubicBezTo>
                <a:close/>
                <a:moveTo>
                  <a:pt x="1146550" y="455959"/>
                </a:moveTo>
                <a:lnTo>
                  <a:pt x="998737" y="557760"/>
                </a:lnTo>
                <a:cubicBezTo>
                  <a:pt x="944462" y="598860"/>
                  <a:pt x="892095" y="642347"/>
                  <a:pt x="841793" y="688065"/>
                </a:cubicBezTo>
                <a:lnTo>
                  <a:pt x="835812" y="694010"/>
                </a:lnTo>
                <a:lnTo>
                  <a:pt x="842627" y="692684"/>
                </a:lnTo>
                <a:cubicBezTo>
                  <a:pt x="881001" y="692684"/>
                  <a:pt x="919375" y="707323"/>
                  <a:pt x="948653" y="736601"/>
                </a:cubicBezTo>
                <a:cubicBezTo>
                  <a:pt x="977931" y="765880"/>
                  <a:pt x="992570" y="804253"/>
                  <a:pt x="992570" y="842627"/>
                </a:cubicBezTo>
                <a:lnTo>
                  <a:pt x="986535" y="873642"/>
                </a:lnTo>
                <a:lnTo>
                  <a:pt x="999056" y="861195"/>
                </a:lnTo>
                <a:cubicBezTo>
                  <a:pt x="1044166" y="820196"/>
                  <a:pt x="1091128" y="781197"/>
                  <a:pt x="1139801" y="744340"/>
                </a:cubicBezTo>
                <a:lnTo>
                  <a:pt x="1280601" y="647369"/>
                </a:lnTo>
                <a:lnTo>
                  <a:pt x="1249832" y="645224"/>
                </a:lnTo>
                <a:cubicBezTo>
                  <a:pt x="1212766" y="635292"/>
                  <a:pt x="1179489" y="611220"/>
                  <a:pt x="1158786" y="575362"/>
                </a:cubicBezTo>
                <a:cubicBezTo>
                  <a:pt x="1138083" y="539503"/>
                  <a:pt x="1133875" y="498648"/>
                  <a:pt x="1143807" y="461582"/>
                </a:cubicBezTo>
                <a:close/>
                <a:moveTo>
                  <a:pt x="2386897" y="434026"/>
                </a:moveTo>
                <a:lnTo>
                  <a:pt x="2937393" y="984522"/>
                </a:lnTo>
                <a:lnTo>
                  <a:pt x="3715999" y="984522"/>
                </a:lnTo>
                <a:lnTo>
                  <a:pt x="3594640" y="874223"/>
                </a:lnTo>
                <a:cubicBezTo>
                  <a:pt x="3308316" y="637928"/>
                  <a:pt x="2952778" y="482503"/>
                  <a:pt x="2562994" y="442918"/>
                </a:cubicBezTo>
                <a:close/>
                <a:moveTo>
                  <a:pt x="2343924" y="434026"/>
                </a:moveTo>
                <a:lnTo>
                  <a:pt x="2167827" y="442918"/>
                </a:lnTo>
                <a:cubicBezTo>
                  <a:pt x="1778043" y="482503"/>
                  <a:pt x="1422505" y="637928"/>
                  <a:pt x="1136181" y="874223"/>
                </a:cubicBezTo>
                <a:lnTo>
                  <a:pt x="1014821" y="984522"/>
                </a:lnTo>
                <a:lnTo>
                  <a:pt x="1793428" y="984522"/>
                </a:lnTo>
                <a:close/>
                <a:moveTo>
                  <a:pt x="3451178" y="428138"/>
                </a:moveTo>
                <a:cubicBezTo>
                  <a:pt x="3423027" y="424646"/>
                  <a:pt x="3394217" y="437884"/>
                  <a:pt x="3379141" y="463995"/>
                </a:cubicBezTo>
                <a:cubicBezTo>
                  <a:pt x="3359041" y="498810"/>
                  <a:pt x="3370969" y="543329"/>
                  <a:pt x="3405784" y="563429"/>
                </a:cubicBezTo>
                <a:cubicBezTo>
                  <a:pt x="3440600" y="583529"/>
                  <a:pt x="3485118" y="571601"/>
                  <a:pt x="3505219" y="536786"/>
                </a:cubicBezTo>
                <a:cubicBezTo>
                  <a:pt x="3525319" y="501970"/>
                  <a:pt x="3513391" y="457452"/>
                  <a:pt x="3478576" y="437351"/>
                </a:cubicBezTo>
                <a:cubicBezTo>
                  <a:pt x="3469872" y="432326"/>
                  <a:pt x="3460562" y="429303"/>
                  <a:pt x="3451178" y="428138"/>
                </a:cubicBezTo>
                <a:close/>
                <a:moveTo>
                  <a:pt x="1279642" y="428138"/>
                </a:moveTo>
                <a:cubicBezTo>
                  <a:pt x="1270259" y="429303"/>
                  <a:pt x="1260949" y="432326"/>
                  <a:pt x="1252245" y="437351"/>
                </a:cubicBezTo>
                <a:cubicBezTo>
                  <a:pt x="1217430" y="457452"/>
                  <a:pt x="1205501" y="501970"/>
                  <a:pt x="1225601" y="536786"/>
                </a:cubicBezTo>
                <a:cubicBezTo>
                  <a:pt x="1245702" y="571601"/>
                  <a:pt x="1290221" y="583529"/>
                  <a:pt x="1325036" y="563429"/>
                </a:cubicBezTo>
                <a:cubicBezTo>
                  <a:pt x="1359851" y="543329"/>
                  <a:pt x="1371780" y="498810"/>
                  <a:pt x="1351679" y="463995"/>
                </a:cubicBezTo>
                <a:cubicBezTo>
                  <a:pt x="1336604" y="437884"/>
                  <a:pt x="1307793" y="424646"/>
                  <a:pt x="1279642" y="428138"/>
                </a:cubicBezTo>
                <a:close/>
                <a:moveTo>
                  <a:pt x="2912778" y="213132"/>
                </a:moveTo>
                <a:cubicBezTo>
                  <a:pt x="2884683" y="217044"/>
                  <a:pt x="2860280" y="237287"/>
                  <a:pt x="2852477" y="266410"/>
                </a:cubicBezTo>
                <a:cubicBezTo>
                  <a:pt x="2842072" y="305242"/>
                  <a:pt x="2865116" y="345156"/>
                  <a:pt x="2903948" y="355561"/>
                </a:cubicBezTo>
                <a:cubicBezTo>
                  <a:pt x="2942779" y="365966"/>
                  <a:pt x="2982693" y="342921"/>
                  <a:pt x="2993098" y="304090"/>
                </a:cubicBezTo>
                <a:cubicBezTo>
                  <a:pt x="3003503" y="265259"/>
                  <a:pt x="2980458" y="225344"/>
                  <a:pt x="2941627" y="214939"/>
                </a:cubicBezTo>
                <a:cubicBezTo>
                  <a:pt x="2931919" y="212338"/>
                  <a:pt x="2922144" y="211828"/>
                  <a:pt x="2912778" y="213132"/>
                </a:cubicBezTo>
                <a:close/>
                <a:moveTo>
                  <a:pt x="1818042" y="213132"/>
                </a:moveTo>
                <a:cubicBezTo>
                  <a:pt x="1808677" y="211828"/>
                  <a:pt x="1798902" y="212338"/>
                  <a:pt x="1789194" y="214939"/>
                </a:cubicBezTo>
                <a:cubicBezTo>
                  <a:pt x="1750362" y="225344"/>
                  <a:pt x="1727318" y="265259"/>
                  <a:pt x="1737723" y="304090"/>
                </a:cubicBezTo>
                <a:cubicBezTo>
                  <a:pt x="1748127" y="342921"/>
                  <a:pt x="1788042" y="365966"/>
                  <a:pt x="1826873" y="355561"/>
                </a:cubicBezTo>
                <a:cubicBezTo>
                  <a:pt x="1865704" y="345156"/>
                  <a:pt x="1888749" y="305242"/>
                  <a:pt x="1878344" y="266411"/>
                </a:cubicBezTo>
                <a:cubicBezTo>
                  <a:pt x="1870540" y="237287"/>
                  <a:pt x="1846138" y="217044"/>
                  <a:pt x="1818042" y="213132"/>
                </a:cubicBezTo>
                <a:close/>
                <a:moveTo>
                  <a:pt x="3050412" y="207714"/>
                </a:moveTo>
                <a:lnTo>
                  <a:pt x="3052642" y="210279"/>
                </a:lnTo>
                <a:cubicBezTo>
                  <a:pt x="3071829" y="243511"/>
                  <a:pt x="3078338" y="284064"/>
                  <a:pt x="3067621" y="324058"/>
                </a:cubicBezTo>
                <a:cubicBezTo>
                  <a:pt x="3056905" y="364053"/>
                  <a:pt x="3030992" y="395918"/>
                  <a:pt x="2997759" y="415104"/>
                </a:cubicBezTo>
                <a:lnTo>
                  <a:pt x="2969008" y="424998"/>
                </a:lnTo>
                <a:lnTo>
                  <a:pt x="3121339" y="478536"/>
                </a:lnTo>
                <a:cubicBezTo>
                  <a:pt x="3175262" y="500159"/>
                  <a:pt x="3228042" y="524026"/>
                  <a:pt x="3279565" y="550022"/>
                </a:cubicBezTo>
                <a:lnTo>
                  <a:pt x="3311362" y="567920"/>
                </a:lnTo>
                <a:lnTo>
                  <a:pt x="3297346" y="539199"/>
                </a:lnTo>
                <a:cubicBezTo>
                  <a:pt x="3287414" y="502132"/>
                  <a:pt x="3291623" y="461277"/>
                  <a:pt x="3312326" y="425419"/>
                </a:cubicBezTo>
                <a:cubicBezTo>
                  <a:pt x="3333028" y="389560"/>
                  <a:pt x="3366306" y="365488"/>
                  <a:pt x="3403372" y="355557"/>
                </a:cubicBezTo>
                <a:lnTo>
                  <a:pt x="3409719" y="355114"/>
                </a:lnTo>
                <a:lnTo>
                  <a:pt x="3384781" y="341076"/>
                </a:lnTo>
                <a:cubicBezTo>
                  <a:pt x="3317752" y="307257"/>
                  <a:pt x="3248815" y="276669"/>
                  <a:pt x="3178173" y="249516"/>
                </a:cubicBezTo>
                <a:close/>
                <a:moveTo>
                  <a:pt x="1680409" y="207714"/>
                </a:moveTo>
                <a:lnTo>
                  <a:pt x="1552647" y="249516"/>
                </a:lnTo>
                <a:cubicBezTo>
                  <a:pt x="1482005" y="276669"/>
                  <a:pt x="1413068" y="307257"/>
                  <a:pt x="1346039" y="341076"/>
                </a:cubicBezTo>
                <a:lnTo>
                  <a:pt x="1321101" y="355114"/>
                </a:lnTo>
                <a:lnTo>
                  <a:pt x="1327448" y="355557"/>
                </a:lnTo>
                <a:cubicBezTo>
                  <a:pt x="1364515" y="365488"/>
                  <a:pt x="1397792" y="389560"/>
                  <a:pt x="1418495" y="425419"/>
                </a:cubicBezTo>
                <a:cubicBezTo>
                  <a:pt x="1439198" y="461277"/>
                  <a:pt x="1443406" y="502132"/>
                  <a:pt x="1433474" y="539199"/>
                </a:cubicBezTo>
                <a:lnTo>
                  <a:pt x="1419458" y="567920"/>
                </a:lnTo>
                <a:lnTo>
                  <a:pt x="1451255" y="550022"/>
                </a:lnTo>
                <a:cubicBezTo>
                  <a:pt x="1502778" y="524026"/>
                  <a:pt x="1555559" y="500159"/>
                  <a:pt x="1609482" y="478536"/>
                </a:cubicBezTo>
                <a:lnTo>
                  <a:pt x="1761813" y="424998"/>
                </a:lnTo>
                <a:lnTo>
                  <a:pt x="1733062" y="415105"/>
                </a:lnTo>
                <a:cubicBezTo>
                  <a:pt x="1699829" y="395918"/>
                  <a:pt x="1673916" y="364053"/>
                  <a:pt x="1663199" y="324058"/>
                </a:cubicBezTo>
                <a:cubicBezTo>
                  <a:pt x="1652483" y="284064"/>
                  <a:pt x="1658992" y="243512"/>
                  <a:pt x="1678179" y="210279"/>
                </a:cubicBezTo>
                <a:close/>
                <a:moveTo>
                  <a:pt x="2365410" y="139079"/>
                </a:moveTo>
                <a:cubicBezTo>
                  <a:pt x="2325209" y="139079"/>
                  <a:pt x="2292619" y="171669"/>
                  <a:pt x="2292619" y="211870"/>
                </a:cubicBezTo>
                <a:cubicBezTo>
                  <a:pt x="2292619" y="252071"/>
                  <a:pt x="2325209" y="284661"/>
                  <a:pt x="2365410" y="284661"/>
                </a:cubicBezTo>
                <a:cubicBezTo>
                  <a:pt x="2405611" y="284661"/>
                  <a:pt x="2438201" y="252071"/>
                  <a:pt x="2438201" y="211870"/>
                </a:cubicBezTo>
                <a:cubicBezTo>
                  <a:pt x="2438201" y="171669"/>
                  <a:pt x="2405611" y="139079"/>
                  <a:pt x="2365410" y="139079"/>
                </a:cubicBezTo>
                <a:close/>
                <a:moveTo>
                  <a:pt x="2466303" y="102384"/>
                </a:moveTo>
                <a:lnTo>
                  <a:pt x="2471436" y="105845"/>
                </a:lnTo>
                <a:cubicBezTo>
                  <a:pt x="2498570" y="132979"/>
                  <a:pt x="2515353" y="170465"/>
                  <a:pt x="2515353" y="211870"/>
                </a:cubicBezTo>
                <a:cubicBezTo>
                  <a:pt x="2515353" y="253276"/>
                  <a:pt x="2498570" y="290762"/>
                  <a:pt x="2471436" y="317896"/>
                </a:cubicBezTo>
                <a:lnTo>
                  <a:pt x="2441899" y="337811"/>
                </a:lnTo>
                <a:lnTo>
                  <a:pt x="2608318" y="347654"/>
                </a:lnTo>
                <a:cubicBezTo>
                  <a:pt x="2668053" y="354770"/>
                  <a:pt x="2726993" y="364476"/>
                  <a:pt x="2785022" y="376659"/>
                </a:cubicBezTo>
                <a:lnTo>
                  <a:pt x="2813591" y="383976"/>
                </a:lnTo>
                <a:lnTo>
                  <a:pt x="2792933" y="360222"/>
                </a:lnTo>
                <a:cubicBezTo>
                  <a:pt x="2773746" y="326989"/>
                  <a:pt x="2767237" y="286437"/>
                  <a:pt x="2777953" y="246442"/>
                </a:cubicBezTo>
                <a:cubicBezTo>
                  <a:pt x="2788670" y="206447"/>
                  <a:pt x="2814583" y="174583"/>
                  <a:pt x="2847816" y="155396"/>
                </a:cubicBezTo>
                <a:lnTo>
                  <a:pt x="2850501" y="154472"/>
                </a:lnTo>
                <a:lnTo>
                  <a:pt x="2735510" y="129470"/>
                </a:lnTo>
                <a:cubicBezTo>
                  <a:pt x="2658870" y="116879"/>
                  <a:pt x="2580936" y="108134"/>
                  <a:pt x="2501911" y="103439"/>
                </a:cubicBezTo>
                <a:close/>
                <a:moveTo>
                  <a:pt x="2264517" y="102384"/>
                </a:moveTo>
                <a:lnTo>
                  <a:pt x="2228910" y="103439"/>
                </a:lnTo>
                <a:cubicBezTo>
                  <a:pt x="2149885" y="108134"/>
                  <a:pt x="2071950" y="116879"/>
                  <a:pt x="1995311" y="129470"/>
                </a:cubicBezTo>
                <a:lnTo>
                  <a:pt x="1880320" y="154472"/>
                </a:lnTo>
                <a:lnTo>
                  <a:pt x="1883005" y="155396"/>
                </a:lnTo>
                <a:cubicBezTo>
                  <a:pt x="1916238" y="174583"/>
                  <a:pt x="1942151" y="206447"/>
                  <a:pt x="1952867" y="246442"/>
                </a:cubicBezTo>
                <a:cubicBezTo>
                  <a:pt x="1963584" y="286437"/>
                  <a:pt x="1957075" y="326989"/>
                  <a:pt x="1937888" y="360222"/>
                </a:cubicBezTo>
                <a:lnTo>
                  <a:pt x="1917230" y="383976"/>
                </a:lnTo>
                <a:lnTo>
                  <a:pt x="1945799" y="376659"/>
                </a:lnTo>
                <a:cubicBezTo>
                  <a:pt x="2003828" y="364476"/>
                  <a:pt x="2062768" y="354770"/>
                  <a:pt x="2122503" y="347654"/>
                </a:cubicBezTo>
                <a:lnTo>
                  <a:pt x="2288922" y="337811"/>
                </a:lnTo>
                <a:lnTo>
                  <a:pt x="2259385" y="317896"/>
                </a:lnTo>
                <a:cubicBezTo>
                  <a:pt x="2232250" y="290762"/>
                  <a:pt x="2215467" y="253276"/>
                  <a:pt x="2215467" y="211870"/>
                </a:cubicBezTo>
                <a:cubicBezTo>
                  <a:pt x="2215467" y="170465"/>
                  <a:pt x="2232250" y="132979"/>
                  <a:pt x="2259385" y="105845"/>
                </a:cubicBezTo>
                <a:close/>
                <a:moveTo>
                  <a:pt x="2365410" y="0"/>
                </a:moveTo>
                <a:cubicBezTo>
                  <a:pt x="3671790" y="0"/>
                  <a:pt x="4730820" y="1059030"/>
                  <a:pt x="4730820" y="2365410"/>
                </a:cubicBezTo>
                <a:cubicBezTo>
                  <a:pt x="4730820" y="3671790"/>
                  <a:pt x="3671790" y="4730820"/>
                  <a:pt x="2365410" y="4730820"/>
                </a:cubicBezTo>
                <a:cubicBezTo>
                  <a:pt x="1059030" y="4730820"/>
                  <a:pt x="0" y="3671790"/>
                  <a:pt x="0" y="2365410"/>
                </a:cubicBezTo>
                <a:cubicBezTo>
                  <a:pt x="0" y="1059030"/>
                  <a:pt x="1059030" y="0"/>
                  <a:pt x="2365410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2" lon="0" rev="0"/>
            </a:camera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pptx788_魔法陣のイラスト図形（３）</dc:title>
  <dc:subject>pptx788_魔法陣のイラスト図形（３）</dc:subject>
  <dc:creator>http://www.digipot.net</dc:creator>
  <cp:revision>1</cp:revision>
  <dcterms:created xsi:type="dcterms:W3CDTF">2018-05-20T00:31:01Z</dcterms:created>
  <dcterms:modified xsi:type="dcterms:W3CDTF">2018-06-17T16:33:05Z</dcterms:modified>
  <cp:version>1</cp:version>
</cp:coreProperties>
</file>